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  <p:sldMasterId id="2147483868" r:id="rId5"/>
  </p:sldMasterIdLst>
  <p:notesMasterIdLst>
    <p:notesMasterId r:id="rId7"/>
  </p:notesMasterIdLst>
  <p:handoutMasterIdLst>
    <p:handoutMasterId r:id="rId8"/>
  </p:handoutMasterIdLst>
  <p:sldIdLst>
    <p:sldId id="303" r:id="rId6"/>
  </p:sldIdLst>
  <p:sldSz cx="9144000" cy="5143500" type="screen16x9"/>
  <p:notesSz cx="20104100" cy="11309350"/>
  <p:embeddedFontLst>
    <p:embeddedFont>
      <p:font typeface="Outfit" pitchFamily="2" charset="0"/>
      <p:regular r:id="rId9"/>
      <p:bold r:id="rId10"/>
      <p:italic r:id="rId11"/>
      <p:boldItalic r:id="rId12"/>
    </p:embeddedFont>
  </p:embeddedFontLst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Business Approval Flowchart - TBC" id="{D371D227-11B1-4AD6-87EC-649AC786BBDD}">
          <p14:sldIdLst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2" pos="281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C5FAE0-D536-049E-B93E-53EBEBBFF23C}" name="Hayward, Laura" initials="HL" userId="S::l.hayward@exeter.ac.uk::a3866b17-8e7c-4160-848a-a22feee9c23c" providerId="AD"/>
  <p188:author id="{97D5AAEF-8AD5-B4AC-1CA1-9B1B75C4E141}" name="Mike Robertson," initials="MR" userId="Mike Robertson,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D69"/>
    <a:srgbClr val="00C896"/>
    <a:srgbClr val="003C3B"/>
    <a:srgbClr val="F5F5F5"/>
    <a:srgbClr val="01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FA1A1-2888-4881-99EB-63D320E2575F}" v="1" dt="2024-11-27T06:59:48.2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32"/>
      </p:cViewPr>
      <p:guideLst>
        <p:guide pos="28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James" userId="6e03b516-4735-4537-a01f-bd166056a522" providerId="ADAL" clId="{5B6FA1A1-2888-4881-99EB-63D320E2575F}"/>
    <pc:docChg chg="undo custSel modSld">
      <pc:chgData name="Lee, James" userId="6e03b516-4735-4537-a01f-bd166056a522" providerId="ADAL" clId="{5B6FA1A1-2888-4881-99EB-63D320E2575F}" dt="2024-11-27T07:00:21.267" v="6" actId="1076"/>
      <pc:docMkLst>
        <pc:docMk/>
      </pc:docMkLst>
      <pc:sldChg chg="addSp modSp mod">
        <pc:chgData name="Lee, James" userId="6e03b516-4735-4537-a01f-bd166056a522" providerId="ADAL" clId="{5B6FA1A1-2888-4881-99EB-63D320E2575F}" dt="2024-11-27T07:00:21.267" v="6" actId="1076"/>
        <pc:sldMkLst>
          <pc:docMk/>
          <pc:sldMk cId="1752789879" sldId="303"/>
        </pc:sldMkLst>
        <pc:spChg chg="add mod">
          <ac:chgData name="Lee, James" userId="6e03b516-4735-4537-a01f-bd166056a522" providerId="ADAL" clId="{5B6FA1A1-2888-4881-99EB-63D320E2575F}" dt="2024-11-27T07:00:21.267" v="6" actId="1076"/>
          <ac:spMkLst>
            <pc:docMk/>
            <pc:sldMk cId="1752789879" sldId="303"/>
            <ac:spMk id="11" creationId="{880B1BC7-288B-FEB7-9406-6D7EEE6B0788}"/>
          </ac:spMkLst>
        </pc:spChg>
        <pc:grpChg chg="mod">
          <ac:chgData name="Lee, James" userId="6e03b516-4735-4537-a01f-bd166056a522" providerId="ADAL" clId="{5B6FA1A1-2888-4881-99EB-63D320E2575F}" dt="2024-11-27T06:38:37.389" v="1" actId="1076"/>
          <ac:grpSpMkLst>
            <pc:docMk/>
            <pc:sldMk cId="1752789879" sldId="303"/>
            <ac:grpSpMk id="28" creationId="{1630D595-9F4D-28FF-4C8F-3180FC67F1FF}"/>
          </ac:grpSpMkLst>
        </pc:grpChg>
      </pc:sldChg>
    </pc:docChg>
  </pc:docChgLst>
  <pc:docChgLst>
    <pc:chgData name="Lord, Nicola" userId="4a2d59d3-6441-456d-acc8-209ef94a07a4" providerId="ADAL" clId="{34DC2842-CDE1-4F6B-A931-928FC52B98E1}"/>
    <pc:docChg chg="modSld">
      <pc:chgData name="Lord, Nicola" userId="4a2d59d3-6441-456d-acc8-209ef94a07a4" providerId="ADAL" clId="{34DC2842-CDE1-4F6B-A931-928FC52B98E1}" dt="2024-11-19T10:43:27.902" v="40" actId="6549"/>
      <pc:docMkLst>
        <pc:docMk/>
      </pc:docMkLst>
      <pc:sldChg chg="modSp mod">
        <pc:chgData name="Lord, Nicola" userId="4a2d59d3-6441-456d-acc8-209ef94a07a4" providerId="ADAL" clId="{34DC2842-CDE1-4F6B-A931-928FC52B98E1}" dt="2024-11-19T10:43:27.902" v="40" actId="6549"/>
        <pc:sldMkLst>
          <pc:docMk/>
          <pc:sldMk cId="1752789879" sldId="303"/>
        </pc:sldMkLst>
        <pc:spChg chg="mod">
          <ac:chgData name="Lord, Nicola" userId="4a2d59d3-6441-456d-acc8-209ef94a07a4" providerId="ADAL" clId="{34DC2842-CDE1-4F6B-A931-928FC52B98E1}" dt="2024-11-19T10:43:27.902" v="40" actId="6549"/>
          <ac:spMkLst>
            <pc:docMk/>
            <pc:sldMk cId="1752789879" sldId="303"/>
            <ac:spMk id="39" creationId="{660AE66F-9152-5B45-192A-6DB49A2C82BE}"/>
          </ac:spMkLst>
        </pc:spChg>
      </pc:sldChg>
    </pc:docChg>
  </pc:docChgLst>
  <pc:docChgLst>
    <pc:chgData name="Robertson, Mike" userId="ec37a115-5396-45f5-8ecd-5a143f7972ee" providerId="ADAL" clId="{B3C2A6BB-D8AB-4D60-85E8-EDAF8DB8ABE1}"/>
    <pc:docChg chg="addSld delSld modSld modSection">
      <pc:chgData name="Robertson, Mike" userId="ec37a115-5396-45f5-8ecd-5a143f7972ee" providerId="ADAL" clId="{B3C2A6BB-D8AB-4D60-85E8-EDAF8DB8ABE1}" dt="2024-08-30T13:38:21.846" v="6" actId="17846"/>
      <pc:docMkLst>
        <pc:docMk/>
      </pc:docMkLst>
      <pc:sldChg chg="modSp del mod">
        <pc:chgData name="Robertson, Mike" userId="ec37a115-5396-45f5-8ecd-5a143f7972ee" providerId="ADAL" clId="{B3C2A6BB-D8AB-4D60-85E8-EDAF8DB8ABE1}" dt="2024-08-30T13:38:13.505" v="5" actId="2696"/>
        <pc:sldMkLst>
          <pc:docMk/>
          <pc:sldMk cId="2504084750" sldId="284"/>
        </pc:sldMkLst>
        <pc:spChg chg="mod">
          <ac:chgData name="Robertson, Mike" userId="ec37a115-5396-45f5-8ecd-5a143f7972ee" providerId="ADAL" clId="{B3C2A6BB-D8AB-4D60-85E8-EDAF8DB8ABE1}" dt="2024-08-30T13:37:56.099" v="3" actId="20577"/>
          <ac:spMkLst>
            <pc:docMk/>
            <pc:sldMk cId="2504084750" sldId="284"/>
            <ac:spMk id="9" creationId="{156202DC-2F13-D083-1441-26BA62ADB5D0}"/>
          </ac:spMkLst>
        </pc:spChg>
      </pc:sldChg>
      <pc:sldChg chg="del">
        <pc:chgData name="Robertson, Mike" userId="ec37a115-5396-45f5-8ecd-5a143f7972ee" providerId="ADAL" clId="{B3C2A6BB-D8AB-4D60-85E8-EDAF8DB8ABE1}" dt="2024-08-30T13:38:13.505" v="5" actId="2696"/>
        <pc:sldMkLst>
          <pc:docMk/>
          <pc:sldMk cId="3563914912" sldId="296"/>
        </pc:sldMkLst>
      </pc:sldChg>
      <pc:sldChg chg="del">
        <pc:chgData name="Robertson, Mike" userId="ec37a115-5396-45f5-8ecd-5a143f7972ee" providerId="ADAL" clId="{B3C2A6BB-D8AB-4D60-85E8-EDAF8DB8ABE1}" dt="2024-08-30T13:38:13.505" v="5" actId="2696"/>
        <pc:sldMkLst>
          <pc:docMk/>
          <pc:sldMk cId="3098124921" sldId="301"/>
        </pc:sldMkLst>
      </pc:sldChg>
      <pc:sldChg chg="add">
        <pc:chgData name="Robertson, Mike" userId="ec37a115-5396-45f5-8ecd-5a143f7972ee" providerId="ADAL" clId="{B3C2A6BB-D8AB-4D60-85E8-EDAF8DB8ABE1}" dt="2024-08-30T13:38:09.297" v="4"/>
        <pc:sldMkLst>
          <pc:docMk/>
          <pc:sldMk cId="1752789879" sldId="303"/>
        </pc:sldMkLst>
      </pc:sldChg>
    </pc:docChg>
  </pc:docChgLst>
  <pc:docChgLst>
    <pc:chgData name="Robertson, Mike" userId="ec37a115-5396-45f5-8ecd-5a143f7972ee" providerId="ADAL" clId="{7B462B59-A28B-4FDA-8934-015B6579EF1A}"/>
    <pc:docChg chg="undo custSel addSld delSld modSld sldOrd addMainMaster delMainMaster addSection delSection modSection">
      <pc:chgData name="Robertson, Mike" userId="ec37a115-5396-45f5-8ecd-5a143f7972ee" providerId="ADAL" clId="{7B462B59-A28B-4FDA-8934-015B6579EF1A}" dt="2024-08-15T12:01:37.995" v="15"/>
      <pc:docMkLst>
        <pc:docMk/>
      </pc:docMkLst>
      <pc:sldChg chg="add del">
        <pc:chgData name="Robertson, Mike" userId="ec37a115-5396-45f5-8ecd-5a143f7972ee" providerId="ADAL" clId="{7B462B59-A28B-4FDA-8934-015B6579EF1A}" dt="2024-08-15T12:01:21.210" v="9" actId="2696"/>
        <pc:sldMkLst>
          <pc:docMk/>
          <pc:sldMk cId="3740966827" sldId="258"/>
        </pc:sldMkLst>
      </pc:sldChg>
      <pc:sldChg chg="add del">
        <pc:chgData name="Robertson, Mike" userId="ec37a115-5396-45f5-8ecd-5a143f7972ee" providerId="ADAL" clId="{7B462B59-A28B-4FDA-8934-015B6579EF1A}" dt="2024-08-15T12:01:17.311" v="8" actId="2696"/>
        <pc:sldMkLst>
          <pc:docMk/>
          <pc:sldMk cId="1170438785" sldId="283"/>
        </pc:sldMkLst>
      </pc:sldChg>
      <pc:sldChg chg="add del ord">
        <pc:chgData name="Robertson, Mike" userId="ec37a115-5396-45f5-8ecd-5a143f7972ee" providerId="ADAL" clId="{7B462B59-A28B-4FDA-8934-015B6579EF1A}" dt="2024-08-15T12:01:37.995" v="15"/>
        <pc:sldMkLst>
          <pc:docMk/>
          <pc:sldMk cId="2504084750" sldId="284"/>
        </pc:sldMkLst>
      </pc:sldChg>
      <pc:sldChg chg="add del">
        <pc:chgData name="Robertson, Mike" userId="ec37a115-5396-45f5-8ecd-5a143f7972ee" providerId="ADAL" clId="{7B462B59-A28B-4FDA-8934-015B6579EF1A}" dt="2024-08-15T12:01:12.184" v="6" actId="2696"/>
        <pc:sldMkLst>
          <pc:docMk/>
          <pc:sldMk cId="1324831934" sldId="288"/>
        </pc:sldMkLst>
      </pc:sldChg>
      <pc:sldChg chg="add del">
        <pc:chgData name="Robertson, Mike" userId="ec37a115-5396-45f5-8ecd-5a143f7972ee" providerId="ADAL" clId="{7B462B59-A28B-4FDA-8934-015B6579EF1A}" dt="2024-08-15T12:01:14.457" v="7" actId="2696"/>
        <pc:sldMkLst>
          <pc:docMk/>
          <pc:sldMk cId="2228369949" sldId="294"/>
        </pc:sldMkLst>
      </pc:sldChg>
      <pc:sldChg chg="add del">
        <pc:chgData name="Robertson, Mike" userId="ec37a115-5396-45f5-8ecd-5a143f7972ee" providerId="ADAL" clId="{7B462B59-A28B-4FDA-8934-015B6579EF1A}" dt="2024-08-15T12:00:49.616" v="4" actId="2696"/>
        <pc:sldMkLst>
          <pc:docMk/>
          <pc:sldMk cId="3563914912" sldId="296"/>
        </pc:sldMkLst>
      </pc:sldChg>
      <pc:sldChg chg="add del">
        <pc:chgData name="Robertson, Mike" userId="ec37a115-5396-45f5-8ecd-5a143f7972ee" providerId="ADAL" clId="{7B462B59-A28B-4FDA-8934-015B6579EF1A}" dt="2024-08-15T12:01:09.289" v="5" actId="2696"/>
        <pc:sldMkLst>
          <pc:docMk/>
          <pc:sldMk cId="1992169022" sldId="300"/>
        </pc:sldMkLst>
      </pc:sldChg>
      <pc:sldChg chg="add del">
        <pc:chgData name="Robertson, Mike" userId="ec37a115-5396-45f5-8ecd-5a143f7972ee" providerId="ADAL" clId="{7B462B59-A28B-4FDA-8934-015B6579EF1A}" dt="2024-08-15T12:00:49.616" v="4" actId="2696"/>
        <pc:sldMkLst>
          <pc:docMk/>
          <pc:sldMk cId="3098124921" sldId="301"/>
        </pc:sldMkLst>
      </pc:sldChg>
      <pc:sldMasterChg chg="add del addSldLayout delSldLayout">
        <pc:chgData name="Robertson, Mike" userId="ec37a115-5396-45f5-8ecd-5a143f7972ee" providerId="ADAL" clId="{7B462B59-A28B-4FDA-8934-015B6579EF1A}" dt="2024-08-15T12:00:49.616" v="4" actId="2696"/>
        <pc:sldMasterMkLst>
          <pc:docMk/>
          <pc:sldMasterMk cId="581769356" sldId="2147483868"/>
        </pc:sldMasterMkLst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4099342472" sldId="2147483869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4225443867" sldId="2147483870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1104997030" sldId="2147483871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793635903" sldId="2147483872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2963502116" sldId="2147483873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935343266" sldId="2147483874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2065541655" sldId="2147483875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2745554248" sldId="2147483876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4059646420" sldId="2147483877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832446819" sldId="2147483878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4103091545" sldId="2147483879"/>
          </pc:sldLayoutMkLst>
        </pc:sldLayoutChg>
        <pc:sldLayoutChg chg="add del">
          <pc:chgData name="Robertson, Mike" userId="ec37a115-5396-45f5-8ecd-5a143f7972ee" providerId="ADAL" clId="{7B462B59-A28B-4FDA-8934-015B6579EF1A}" dt="2024-08-15T12:00:49.616" v="4" actId="2696"/>
          <pc:sldLayoutMkLst>
            <pc:docMk/>
            <pc:sldMasterMk cId="581769356" sldId="2147483868"/>
            <pc:sldLayoutMk cId="3450495946" sldId="2147483880"/>
          </pc:sldLayoutMkLst>
        </pc:sldLayoutChg>
      </pc:sldMasterChg>
    </pc:docChg>
  </pc:docChgLst>
  <pc:docChgLst>
    <pc:chgData name="Lord, Nicola" userId="S::n.lord@exeter.ac.uk::4a2d59d3-6441-456d-acc8-209ef94a07a4" providerId="AD" clId="Web-{1653D879-1A31-B13E-BF41-31DF0E775D79}"/>
    <pc:docChg chg="modSld">
      <pc:chgData name="Lord, Nicola" userId="S::n.lord@exeter.ac.uk::4a2d59d3-6441-456d-acc8-209ef94a07a4" providerId="AD" clId="Web-{1653D879-1A31-B13E-BF41-31DF0E775D79}" dt="2024-11-19T13:45:38.989" v="1" actId="1076"/>
      <pc:docMkLst>
        <pc:docMk/>
      </pc:docMkLst>
      <pc:sldChg chg="modSp">
        <pc:chgData name="Lord, Nicola" userId="S::n.lord@exeter.ac.uk::4a2d59d3-6441-456d-acc8-209ef94a07a4" providerId="AD" clId="Web-{1653D879-1A31-B13E-BF41-31DF0E775D79}" dt="2024-11-19T13:45:38.989" v="1" actId="1076"/>
        <pc:sldMkLst>
          <pc:docMk/>
          <pc:sldMk cId="1752789879" sldId="303"/>
        </pc:sldMkLst>
        <pc:spChg chg="mod">
          <ac:chgData name="Lord, Nicola" userId="S::n.lord@exeter.ac.uk::4a2d59d3-6441-456d-acc8-209ef94a07a4" providerId="AD" clId="Web-{1653D879-1A31-B13E-BF41-31DF0E775D79}" dt="2024-11-19T13:45:38.989" v="1" actId="1076"/>
          <ac:spMkLst>
            <pc:docMk/>
            <pc:sldMk cId="1752789879" sldId="303"/>
            <ac:spMk id="10" creationId="{85A407B0-045F-B9D8-CD4A-EE315F1908C1}"/>
          </ac:spMkLst>
        </pc:spChg>
        <pc:grpChg chg="mod">
          <ac:chgData name="Lord, Nicola" userId="S::n.lord@exeter.ac.uk::4a2d59d3-6441-456d-acc8-209ef94a07a4" providerId="AD" clId="Web-{1653D879-1A31-B13E-BF41-31DF0E775D79}" dt="2024-11-19T13:45:33.489" v="0" actId="1076"/>
          <ac:grpSpMkLst>
            <pc:docMk/>
            <pc:sldMk cId="1752789879" sldId="303"/>
            <ac:grpSpMk id="29" creationId="{C1D98F53-83A9-3024-9AA2-50DE34475343}"/>
          </ac:grpSpMkLst>
        </pc:grpChg>
      </pc:sldChg>
    </pc:docChg>
  </pc:docChgLst>
  <pc:docChgLst>
    <pc:chgData name="Robertson, Mike" userId="ec37a115-5396-45f5-8ecd-5a143f7972ee" providerId="ADAL" clId="{3932F712-92CD-445F-BCF8-AC333F0CE591}"/>
    <pc:docChg chg="custSel modSld">
      <pc:chgData name="Robertson, Mike" userId="ec37a115-5396-45f5-8ecd-5a143f7972ee" providerId="ADAL" clId="{3932F712-92CD-445F-BCF8-AC333F0CE591}" dt="2024-11-19T14:38:57.057" v="41" actId="1076"/>
      <pc:docMkLst>
        <pc:docMk/>
      </pc:docMkLst>
      <pc:sldChg chg="modSp mod">
        <pc:chgData name="Robertson, Mike" userId="ec37a115-5396-45f5-8ecd-5a143f7972ee" providerId="ADAL" clId="{3932F712-92CD-445F-BCF8-AC333F0CE591}" dt="2024-11-19T14:38:57.057" v="41" actId="1076"/>
        <pc:sldMkLst>
          <pc:docMk/>
          <pc:sldMk cId="1752789879" sldId="303"/>
        </pc:sldMkLst>
        <pc:spChg chg="mod">
          <ac:chgData name="Robertson, Mike" userId="ec37a115-5396-45f5-8ecd-5a143f7972ee" providerId="ADAL" clId="{3932F712-92CD-445F-BCF8-AC333F0CE591}" dt="2024-11-19T10:45:13.757" v="29" actId="1076"/>
          <ac:spMkLst>
            <pc:docMk/>
            <pc:sldMk cId="1752789879" sldId="303"/>
            <ac:spMk id="4" creationId="{79320539-D97A-BFE2-7BB5-53CD7B075DAA}"/>
          </ac:spMkLst>
        </pc:spChg>
        <pc:spChg chg="mod">
          <ac:chgData name="Robertson, Mike" userId="ec37a115-5396-45f5-8ecd-5a143f7972ee" providerId="ADAL" clId="{3932F712-92CD-445F-BCF8-AC333F0CE591}" dt="2024-11-19T14:38:31.683" v="37" actId="1076"/>
          <ac:spMkLst>
            <pc:docMk/>
            <pc:sldMk cId="1752789879" sldId="303"/>
            <ac:spMk id="12" creationId="{6721F651-0444-2548-C6CB-82E2E527F2ED}"/>
          </ac:spMkLst>
        </pc:spChg>
        <pc:spChg chg="mod">
          <ac:chgData name="Robertson, Mike" userId="ec37a115-5396-45f5-8ecd-5a143f7972ee" providerId="ADAL" clId="{3932F712-92CD-445F-BCF8-AC333F0CE591}" dt="2024-11-19T10:45:39.268" v="36" actId="14100"/>
          <ac:spMkLst>
            <pc:docMk/>
            <pc:sldMk cId="1752789879" sldId="303"/>
            <ac:spMk id="32" creationId="{00AB8CD7-BA57-3D63-7F89-3F1A6DCE3A09}"/>
          </ac:spMkLst>
        </pc:spChg>
        <pc:spChg chg="mod">
          <ac:chgData name="Robertson, Mike" userId="ec37a115-5396-45f5-8ecd-5a143f7972ee" providerId="ADAL" clId="{3932F712-92CD-445F-BCF8-AC333F0CE591}" dt="2024-11-19T14:38:45.021" v="39" actId="1076"/>
          <ac:spMkLst>
            <pc:docMk/>
            <pc:sldMk cId="1752789879" sldId="303"/>
            <ac:spMk id="39" creationId="{660AE66F-9152-5B45-192A-6DB49A2C82BE}"/>
          </ac:spMkLst>
        </pc:spChg>
        <pc:spChg chg="mod">
          <ac:chgData name="Robertson, Mike" userId="ec37a115-5396-45f5-8ecd-5a143f7972ee" providerId="ADAL" clId="{3932F712-92CD-445F-BCF8-AC333F0CE591}" dt="2024-11-19T10:45:35.373" v="35" actId="1076"/>
          <ac:spMkLst>
            <pc:docMk/>
            <pc:sldMk cId="1752789879" sldId="303"/>
            <ac:spMk id="40" creationId="{B7CF647F-4CCE-E39C-3E45-8BFC34E70C70}"/>
          </ac:spMkLst>
        </pc:spChg>
        <pc:spChg chg="mod">
          <ac:chgData name="Robertson, Mike" userId="ec37a115-5396-45f5-8ecd-5a143f7972ee" providerId="ADAL" clId="{3932F712-92CD-445F-BCF8-AC333F0CE591}" dt="2024-11-19T14:38:57.057" v="41" actId="1076"/>
          <ac:spMkLst>
            <pc:docMk/>
            <pc:sldMk cId="1752789879" sldId="303"/>
            <ac:spMk id="41" creationId="{DBEAFCBD-9A03-E535-751F-0CC7268E601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A9826-E55B-42C4-A063-1BCAF615F3CB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949DFF-7313-406E-8ABE-B716FE9721AC}">
      <dgm:prSet phldrT="[Text]" custT="1"/>
      <dgm:spPr>
        <a:ln>
          <a:solidFill>
            <a:srgbClr val="017D69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200" b="1" i="0" u="none">
              <a:latin typeface="Outfit" pitchFamily="2" charset="0"/>
            </a:rPr>
            <a:t>Ideation </a:t>
          </a:r>
          <a:endParaRPr lang="en-GB" sz="1200" b="1">
            <a:latin typeface="Outfit" pitchFamily="2" charset="0"/>
          </a:endParaRPr>
        </a:p>
      </dgm:t>
    </dgm:pt>
    <dgm:pt modelId="{7F1E6918-21B1-499D-AC9D-703E550CB5BA}" type="parTrans" cxnId="{526BBE69-9290-4D2C-A606-3A6B41855E9C}">
      <dgm:prSet/>
      <dgm:spPr/>
      <dgm:t>
        <a:bodyPr/>
        <a:lstStyle/>
        <a:p>
          <a:endParaRPr lang="en-GB"/>
        </a:p>
      </dgm:t>
    </dgm:pt>
    <dgm:pt modelId="{81C770CE-77F8-45E6-A62B-6153177FF9D1}" type="sibTrans" cxnId="{526BBE69-9290-4D2C-A606-3A6B41855E9C}">
      <dgm:prSet/>
      <dgm:spPr/>
      <dgm:t>
        <a:bodyPr/>
        <a:lstStyle/>
        <a:p>
          <a:endParaRPr lang="en-GB"/>
        </a:p>
      </dgm:t>
    </dgm:pt>
    <dgm:pt modelId="{0933F2D9-AA94-4F28-9EA9-36249CFDFD2F}">
      <dgm:prSet custT="1"/>
      <dgm:spPr>
        <a:ln>
          <a:solidFill>
            <a:srgbClr val="01DCA5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200" b="1" i="0" u="none">
              <a:latin typeface="Outfit" pitchFamily="2" charset="0"/>
            </a:rPr>
            <a:t>Viability Assessment</a:t>
          </a:r>
          <a:endParaRPr lang="en-GB" sz="1200" b="1">
            <a:latin typeface="Outfit" pitchFamily="2" charset="0"/>
          </a:endParaRPr>
        </a:p>
      </dgm:t>
    </dgm:pt>
    <dgm:pt modelId="{C38CB9F8-4D0C-4B5D-90C2-B3FBEEA26BB6}" type="parTrans" cxnId="{7E6AEACB-BBDD-443D-9E11-4CA3A09BDB7A}">
      <dgm:prSet/>
      <dgm:spPr/>
      <dgm:t>
        <a:bodyPr/>
        <a:lstStyle/>
        <a:p>
          <a:endParaRPr lang="en-GB"/>
        </a:p>
      </dgm:t>
    </dgm:pt>
    <dgm:pt modelId="{2197E1F1-CAB4-4C0D-9C2C-60667FFAA5E9}" type="sibTrans" cxnId="{7E6AEACB-BBDD-443D-9E11-4CA3A09BDB7A}">
      <dgm:prSet/>
      <dgm:spPr/>
      <dgm:t>
        <a:bodyPr/>
        <a:lstStyle/>
        <a:p>
          <a:endParaRPr lang="en-GB"/>
        </a:p>
      </dgm:t>
    </dgm:pt>
    <dgm:pt modelId="{C612F218-7E8D-4C43-BD24-565AB5015CD7}">
      <dgm:prSet custT="1"/>
      <dgm:spPr>
        <a:ln>
          <a:solidFill>
            <a:srgbClr val="017D69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200" b="1" i="0" u="none">
              <a:latin typeface="Outfit" pitchFamily="2" charset="0"/>
            </a:rPr>
            <a:t>Academic Approval </a:t>
          </a:r>
          <a:endParaRPr lang="en-GB" sz="1200" b="1">
            <a:latin typeface="Outfit" pitchFamily="2" charset="0"/>
          </a:endParaRPr>
        </a:p>
      </dgm:t>
    </dgm:pt>
    <dgm:pt modelId="{093F91D4-1343-4847-9D70-16CDCAA1FB3D}" type="parTrans" cxnId="{3ACB13DF-B758-44F7-A55B-54A4925C542D}">
      <dgm:prSet/>
      <dgm:spPr/>
      <dgm:t>
        <a:bodyPr/>
        <a:lstStyle/>
        <a:p>
          <a:endParaRPr lang="en-GB"/>
        </a:p>
      </dgm:t>
    </dgm:pt>
    <dgm:pt modelId="{B6D784B3-C47D-4E42-880E-123ACF6B2ACC}" type="sibTrans" cxnId="{3ACB13DF-B758-44F7-A55B-54A4925C542D}">
      <dgm:prSet/>
      <dgm:spPr/>
      <dgm:t>
        <a:bodyPr/>
        <a:lstStyle/>
        <a:p>
          <a:endParaRPr lang="en-GB"/>
        </a:p>
      </dgm:t>
    </dgm:pt>
    <dgm:pt modelId="{EBCC0F87-9790-4E90-90B6-BC64D0686BDC}">
      <dgm:prSet custT="1"/>
      <dgm:spPr>
        <a:ln>
          <a:solidFill>
            <a:srgbClr val="00C896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200" b="1" i="0" u="none">
              <a:latin typeface="Outfit" pitchFamily="2" charset="0"/>
            </a:rPr>
            <a:t>1</a:t>
          </a:r>
          <a:r>
            <a:rPr lang="en-GB" sz="1200" b="1" i="0" u="none" baseline="30000">
              <a:latin typeface="Outfit" pitchFamily="2" charset="0"/>
            </a:rPr>
            <a:t>st</a:t>
          </a:r>
          <a:r>
            <a:rPr lang="en-GB" sz="1200" b="1" i="0" u="none">
              <a:latin typeface="Outfit" pitchFamily="2" charset="0"/>
            </a:rPr>
            <a:t> Intake</a:t>
          </a:r>
          <a:endParaRPr lang="en-GB" sz="1200" b="1">
            <a:latin typeface="Outfit" pitchFamily="2" charset="0"/>
          </a:endParaRPr>
        </a:p>
      </dgm:t>
    </dgm:pt>
    <dgm:pt modelId="{A5810180-56DE-4CF8-BF75-357B9D5ED022}" type="parTrans" cxnId="{A7F65B6D-00EE-4329-A854-889870AE8CFF}">
      <dgm:prSet/>
      <dgm:spPr/>
      <dgm:t>
        <a:bodyPr/>
        <a:lstStyle/>
        <a:p>
          <a:endParaRPr lang="en-GB"/>
        </a:p>
      </dgm:t>
    </dgm:pt>
    <dgm:pt modelId="{B21AE8EF-DDF9-4C1F-B392-BB8C5E8D2125}" type="sibTrans" cxnId="{A7F65B6D-00EE-4329-A854-889870AE8CFF}">
      <dgm:prSet/>
      <dgm:spPr/>
      <dgm:t>
        <a:bodyPr/>
        <a:lstStyle/>
        <a:p>
          <a:endParaRPr lang="en-GB"/>
        </a:p>
      </dgm:t>
    </dgm:pt>
    <dgm:pt modelId="{76DF9177-71B6-4E8B-8D97-641CFA01FB5A}">
      <dgm:prSet custT="1"/>
      <dgm:spPr>
        <a:ln>
          <a:solidFill>
            <a:srgbClr val="01DCA5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200" b="1">
              <a:latin typeface="Outfit" pitchFamily="2" charset="0"/>
            </a:rPr>
            <a:t>Process to Market Launch</a:t>
          </a:r>
        </a:p>
      </dgm:t>
    </dgm:pt>
    <dgm:pt modelId="{07BB5764-CBE5-478D-BA8D-FD13151FF6C7}" type="parTrans" cxnId="{53D767BB-6B37-42F0-9583-FCF2B0BFD52B}">
      <dgm:prSet/>
      <dgm:spPr/>
      <dgm:t>
        <a:bodyPr/>
        <a:lstStyle/>
        <a:p>
          <a:endParaRPr lang="en-GB"/>
        </a:p>
      </dgm:t>
    </dgm:pt>
    <dgm:pt modelId="{11BBB655-2E27-4F4A-8E61-02B7CF074D25}" type="sibTrans" cxnId="{53D767BB-6B37-42F0-9583-FCF2B0BFD52B}">
      <dgm:prSet/>
      <dgm:spPr/>
      <dgm:t>
        <a:bodyPr/>
        <a:lstStyle/>
        <a:p>
          <a:endParaRPr lang="en-GB"/>
        </a:p>
      </dgm:t>
    </dgm:pt>
    <dgm:pt modelId="{7D1EAADF-8B0D-4AAA-88A0-F831E95D25EE}">
      <dgm:prSet custT="1"/>
      <dgm:spPr>
        <a:ln>
          <a:solidFill>
            <a:srgbClr val="017D69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200" b="1" i="0" u="none">
              <a:latin typeface="Outfit" pitchFamily="2" charset="0"/>
            </a:rPr>
            <a:t>Business Approval </a:t>
          </a:r>
          <a:endParaRPr lang="en-GB" sz="1200" b="1">
            <a:latin typeface="Outfit" pitchFamily="2" charset="0"/>
          </a:endParaRPr>
        </a:p>
      </dgm:t>
    </dgm:pt>
    <dgm:pt modelId="{098868F1-57BC-47D9-885C-FE7B31AE81F5}" type="sibTrans" cxnId="{65A992C3-FD61-4888-AF34-E02A2D195867}">
      <dgm:prSet/>
      <dgm:spPr/>
      <dgm:t>
        <a:bodyPr/>
        <a:lstStyle/>
        <a:p>
          <a:endParaRPr lang="en-GB"/>
        </a:p>
      </dgm:t>
    </dgm:pt>
    <dgm:pt modelId="{CFC1CF45-4CFB-4139-8962-CBF9F277867F}" type="parTrans" cxnId="{65A992C3-FD61-4888-AF34-E02A2D195867}">
      <dgm:prSet/>
      <dgm:spPr/>
      <dgm:t>
        <a:bodyPr/>
        <a:lstStyle/>
        <a:p>
          <a:endParaRPr lang="en-GB"/>
        </a:p>
      </dgm:t>
    </dgm:pt>
    <dgm:pt modelId="{BD407A96-8026-4535-A8D7-50D6E199E985}" type="pres">
      <dgm:prSet presAssocID="{7DEA9826-E55B-42C4-A063-1BCAF615F3CB}" presName="Name0" presStyleCnt="0">
        <dgm:presLayoutVars>
          <dgm:dir/>
          <dgm:resizeHandles val="exact"/>
        </dgm:presLayoutVars>
      </dgm:prSet>
      <dgm:spPr/>
    </dgm:pt>
    <dgm:pt modelId="{F9F0E4EC-AD54-4157-BB35-B4CEBDE40ABA}" type="pres">
      <dgm:prSet presAssocID="{59949DFF-7313-406E-8ABE-B716FE9721AC}" presName="composite" presStyleCnt="0"/>
      <dgm:spPr/>
    </dgm:pt>
    <dgm:pt modelId="{C8697A37-9988-4E7F-A587-18C64E657EDE}" type="pres">
      <dgm:prSet presAssocID="{59949DFF-7313-406E-8ABE-B716FE9721AC}" presName="bgChev" presStyleLbl="node1" presStyleIdx="0" presStyleCnt="6"/>
      <dgm:spPr>
        <a:solidFill>
          <a:srgbClr val="017D6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E1A2F6B2-E158-45C7-B2E0-618F9C98AC5B}" type="pres">
      <dgm:prSet presAssocID="{59949DFF-7313-406E-8ABE-B716FE9721AC}" presName="txNode" presStyleLbl="fgAcc1" presStyleIdx="0" presStyleCnt="6">
        <dgm:presLayoutVars>
          <dgm:bulletEnabled val="1"/>
        </dgm:presLayoutVars>
      </dgm:prSet>
      <dgm:spPr/>
    </dgm:pt>
    <dgm:pt modelId="{56B55532-D911-4F72-BC01-06730DEDF68E}" type="pres">
      <dgm:prSet presAssocID="{81C770CE-77F8-45E6-A62B-6153177FF9D1}" presName="compositeSpace" presStyleCnt="0"/>
      <dgm:spPr/>
    </dgm:pt>
    <dgm:pt modelId="{8D2EC3CB-477C-444C-B976-F1D1A41602C1}" type="pres">
      <dgm:prSet presAssocID="{0933F2D9-AA94-4F28-9EA9-36249CFDFD2F}" presName="composite" presStyleCnt="0"/>
      <dgm:spPr/>
    </dgm:pt>
    <dgm:pt modelId="{FEA9A624-BF2F-4D32-94F1-3B6C5492D6A9}" type="pres">
      <dgm:prSet presAssocID="{0933F2D9-AA94-4F28-9EA9-36249CFDFD2F}" presName="bgChev" presStyleLbl="node1" presStyleIdx="1" presStyleCnt="6"/>
      <dgm:spPr>
        <a:solidFill>
          <a:srgbClr val="01DCA5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B3C3E9A-96D2-4C16-9DA1-CB083F73E846}" type="pres">
      <dgm:prSet presAssocID="{0933F2D9-AA94-4F28-9EA9-36249CFDFD2F}" presName="txNode" presStyleLbl="fgAcc1" presStyleIdx="1" presStyleCnt="6">
        <dgm:presLayoutVars>
          <dgm:bulletEnabled val="1"/>
        </dgm:presLayoutVars>
      </dgm:prSet>
      <dgm:spPr/>
    </dgm:pt>
    <dgm:pt modelId="{BCC62602-576F-4EE1-B8FA-B7C5C2C20DFF}" type="pres">
      <dgm:prSet presAssocID="{2197E1F1-CAB4-4C0D-9C2C-60667FFAA5E9}" presName="compositeSpace" presStyleCnt="0"/>
      <dgm:spPr/>
    </dgm:pt>
    <dgm:pt modelId="{9356CD5A-3DB4-452C-AC68-C1A70DE02F5A}" type="pres">
      <dgm:prSet presAssocID="{7D1EAADF-8B0D-4AAA-88A0-F831E95D25EE}" presName="composite" presStyleCnt="0"/>
      <dgm:spPr/>
    </dgm:pt>
    <dgm:pt modelId="{B6D6BC68-FABF-462A-A199-C85E2AFE75FC}" type="pres">
      <dgm:prSet presAssocID="{7D1EAADF-8B0D-4AAA-88A0-F831E95D25EE}" presName="bgChev" presStyleLbl="node1" presStyleIdx="2" presStyleCnt="6"/>
      <dgm:spPr>
        <a:solidFill>
          <a:srgbClr val="017D6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C871181-0392-4C81-A059-CCA6044D59A7}" type="pres">
      <dgm:prSet presAssocID="{7D1EAADF-8B0D-4AAA-88A0-F831E95D25EE}" presName="txNode" presStyleLbl="fgAcc1" presStyleIdx="2" presStyleCnt="6">
        <dgm:presLayoutVars>
          <dgm:bulletEnabled val="1"/>
        </dgm:presLayoutVars>
      </dgm:prSet>
      <dgm:spPr/>
    </dgm:pt>
    <dgm:pt modelId="{CFBF92F0-33CF-4EBB-82CA-33CC05E7C877}" type="pres">
      <dgm:prSet presAssocID="{098868F1-57BC-47D9-885C-FE7B31AE81F5}" presName="compositeSpace" presStyleCnt="0"/>
      <dgm:spPr/>
    </dgm:pt>
    <dgm:pt modelId="{DBA003D6-6996-43BA-B888-77C23E4DDE5C}" type="pres">
      <dgm:prSet presAssocID="{76DF9177-71B6-4E8B-8D97-641CFA01FB5A}" presName="composite" presStyleCnt="0"/>
      <dgm:spPr/>
    </dgm:pt>
    <dgm:pt modelId="{FCF44693-CFCC-40F8-9B82-410929F3D2E4}" type="pres">
      <dgm:prSet presAssocID="{76DF9177-71B6-4E8B-8D97-641CFA01FB5A}" presName="bgChev" presStyleLbl="node1" presStyleIdx="3" presStyleCnt="6"/>
      <dgm:spPr>
        <a:solidFill>
          <a:srgbClr val="01DCA5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3132ED59-1C4B-4C86-B82B-7FB55F8E6551}" type="pres">
      <dgm:prSet presAssocID="{76DF9177-71B6-4E8B-8D97-641CFA01FB5A}" presName="txNode" presStyleLbl="fgAcc1" presStyleIdx="3" presStyleCnt="6">
        <dgm:presLayoutVars>
          <dgm:bulletEnabled val="1"/>
        </dgm:presLayoutVars>
      </dgm:prSet>
      <dgm:spPr/>
    </dgm:pt>
    <dgm:pt modelId="{CA0CF0B7-5927-44E4-B0ED-81838FDEA940}" type="pres">
      <dgm:prSet presAssocID="{11BBB655-2E27-4F4A-8E61-02B7CF074D25}" presName="compositeSpace" presStyleCnt="0"/>
      <dgm:spPr/>
    </dgm:pt>
    <dgm:pt modelId="{35C12C0F-1E0F-40A4-8787-AB28F242FB83}" type="pres">
      <dgm:prSet presAssocID="{C612F218-7E8D-4C43-BD24-565AB5015CD7}" presName="composite" presStyleCnt="0"/>
      <dgm:spPr/>
    </dgm:pt>
    <dgm:pt modelId="{517A3FD4-2B42-41C3-A8FA-C24812F4F3BE}" type="pres">
      <dgm:prSet presAssocID="{C612F218-7E8D-4C43-BD24-565AB5015CD7}" presName="bgChev" presStyleLbl="node1" presStyleIdx="4" presStyleCnt="6"/>
      <dgm:spPr>
        <a:solidFill>
          <a:srgbClr val="017D69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D24DF4F6-E8E2-4D07-B939-03CDFDD54D38}" type="pres">
      <dgm:prSet presAssocID="{C612F218-7E8D-4C43-BD24-565AB5015CD7}" presName="txNode" presStyleLbl="fgAcc1" presStyleIdx="4" presStyleCnt="6">
        <dgm:presLayoutVars>
          <dgm:bulletEnabled val="1"/>
        </dgm:presLayoutVars>
      </dgm:prSet>
      <dgm:spPr/>
    </dgm:pt>
    <dgm:pt modelId="{6F700A07-A1FC-46B9-B4F1-72197F02EC00}" type="pres">
      <dgm:prSet presAssocID="{B6D784B3-C47D-4E42-880E-123ACF6B2ACC}" presName="compositeSpace" presStyleCnt="0"/>
      <dgm:spPr/>
    </dgm:pt>
    <dgm:pt modelId="{9848B32E-968C-4724-B569-FE71DA4E551C}" type="pres">
      <dgm:prSet presAssocID="{EBCC0F87-9790-4E90-90B6-BC64D0686BDC}" presName="composite" presStyleCnt="0"/>
      <dgm:spPr/>
    </dgm:pt>
    <dgm:pt modelId="{A7CFBDFB-6ABD-49B2-B2DD-B0EEBFB0D7FB}" type="pres">
      <dgm:prSet presAssocID="{EBCC0F87-9790-4E90-90B6-BC64D0686BDC}" presName="bgChev" presStyleLbl="node1" presStyleIdx="5" presStyleCnt="6"/>
      <dgm:spPr>
        <a:solidFill>
          <a:srgbClr val="00C896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E83E0517-FB47-47E6-94F1-615CB2AAD399}" type="pres">
      <dgm:prSet presAssocID="{EBCC0F87-9790-4E90-90B6-BC64D0686BDC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BAECB53F-D7C1-4B88-A33D-04F39CB29F14}" type="presOf" srcId="{7DEA9826-E55B-42C4-A063-1BCAF615F3CB}" destId="{BD407A96-8026-4535-A8D7-50D6E199E985}" srcOrd="0" destOrd="0" presId="urn:microsoft.com/office/officeart/2005/8/layout/chevronAccent+Icon"/>
    <dgm:cxn modelId="{4A418D68-79FE-431B-8F1C-357332B5E91B}" type="presOf" srcId="{76DF9177-71B6-4E8B-8D97-641CFA01FB5A}" destId="{3132ED59-1C4B-4C86-B82B-7FB55F8E6551}" srcOrd="0" destOrd="0" presId="urn:microsoft.com/office/officeart/2005/8/layout/chevronAccent+Icon"/>
    <dgm:cxn modelId="{526BBE69-9290-4D2C-A606-3A6B41855E9C}" srcId="{7DEA9826-E55B-42C4-A063-1BCAF615F3CB}" destId="{59949DFF-7313-406E-8ABE-B716FE9721AC}" srcOrd="0" destOrd="0" parTransId="{7F1E6918-21B1-499D-AC9D-703E550CB5BA}" sibTransId="{81C770CE-77F8-45E6-A62B-6153177FF9D1}"/>
    <dgm:cxn modelId="{A7F65B6D-00EE-4329-A854-889870AE8CFF}" srcId="{7DEA9826-E55B-42C4-A063-1BCAF615F3CB}" destId="{EBCC0F87-9790-4E90-90B6-BC64D0686BDC}" srcOrd="5" destOrd="0" parTransId="{A5810180-56DE-4CF8-BF75-357B9D5ED022}" sibTransId="{B21AE8EF-DDF9-4C1F-B392-BB8C5E8D2125}"/>
    <dgm:cxn modelId="{E254E751-7E9E-4033-BC1A-6318E672D16C}" type="presOf" srcId="{59949DFF-7313-406E-8ABE-B716FE9721AC}" destId="{E1A2F6B2-E158-45C7-B2E0-618F9C98AC5B}" srcOrd="0" destOrd="0" presId="urn:microsoft.com/office/officeart/2005/8/layout/chevronAccent+Icon"/>
    <dgm:cxn modelId="{1529CA9E-BE48-4529-A103-3CF51D7C002F}" type="presOf" srcId="{EBCC0F87-9790-4E90-90B6-BC64D0686BDC}" destId="{E83E0517-FB47-47E6-94F1-615CB2AAD399}" srcOrd="0" destOrd="0" presId="urn:microsoft.com/office/officeart/2005/8/layout/chevronAccent+Icon"/>
    <dgm:cxn modelId="{53D767BB-6B37-42F0-9583-FCF2B0BFD52B}" srcId="{7DEA9826-E55B-42C4-A063-1BCAF615F3CB}" destId="{76DF9177-71B6-4E8B-8D97-641CFA01FB5A}" srcOrd="3" destOrd="0" parTransId="{07BB5764-CBE5-478D-BA8D-FD13151FF6C7}" sibTransId="{11BBB655-2E27-4F4A-8E61-02B7CF074D25}"/>
    <dgm:cxn modelId="{65A992C3-FD61-4888-AF34-E02A2D195867}" srcId="{7DEA9826-E55B-42C4-A063-1BCAF615F3CB}" destId="{7D1EAADF-8B0D-4AAA-88A0-F831E95D25EE}" srcOrd="2" destOrd="0" parTransId="{CFC1CF45-4CFB-4139-8962-CBF9F277867F}" sibTransId="{098868F1-57BC-47D9-885C-FE7B31AE81F5}"/>
    <dgm:cxn modelId="{798CFEC9-60B2-412D-9306-972154F74F0D}" type="presOf" srcId="{C612F218-7E8D-4C43-BD24-565AB5015CD7}" destId="{D24DF4F6-E8E2-4D07-B939-03CDFDD54D38}" srcOrd="0" destOrd="0" presId="urn:microsoft.com/office/officeart/2005/8/layout/chevronAccent+Icon"/>
    <dgm:cxn modelId="{7E6AEACB-BBDD-443D-9E11-4CA3A09BDB7A}" srcId="{7DEA9826-E55B-42C4-A063-1BCAF615F3CB}" destId="{0933F2D9-AA94-4F28-9EA9-36249CFDFD2F}" srcOrd="1" destOrd="0" parTransId="{C38CB9F8-4D0C-4B5D-90C2-B3FBEEA26BB6}" sibTransId="{2197E1F1-CAB4-4C0D-9C2C-60667FFAA5E9}"/>
    <dgm:cxn modelId="{61C3C1DE-5171-4878-A7CD-D065DB93BF76}" type="presOf" srcId="{0933F2D9-AA94-4F28-9EA9-36249CFDFD2F}" destId="{FB3C3E9A-96D2-4C16-9DA1-CB083F73E846}" srcOrd="0" destOrd="0" presId="urn:microsoft.com/office/officeart/2005/8/layout/chevronAccent+Icon"/>
    <dgm:cxn modelId="{3ACB13DF-B758-44F7-A55B-54A4925C542D}" srcId="{7DEA9826-E55B-42C4-A063-1BCAF615F3CB}" destId="{C612F218-7E8D-4C43-BD24-565AB5015CD7}" srcOrd="4" destOrd="0" parTransId="{093F91D4-1343-4847-9D70-16CDCAA1FB3D}" sibTransId="{B6D784B3-C47D-4E42-880E-123ACF6B2ACC}"/>
    <dgm:cxn modelId="{52728DE2-62E4-44E5-9DBB-1638A5FD4618}" type="presOf" srcId="{7D1EAADF-8B0D-4AAA-88A0-F831E95D25EE}" destId="{8C871181-0392-4C81-A059-CCA6044D59A7}" srcOrd="0" destOrd="0" presId="urn:microsoft.com/office/officeart/2005/8/layout/chevronAccent+Icon"/>
    <dgm:cxn modelId="{F9FB1CD0-DE08-470E-9D8F-2365624F7165}" type="presParOf" srcId="{BD407A96-8026-4535-A8D7-50D6E199E985}" destId="{F9F0E4EC-AD54-4157-BB35-B4CEBDE40ABA}" srcOrd="0" destOrd="0" presId="urn:microsoft.com/office/officeart/2005/8/layout/chevronAccent+Icon"/>
    <dgm:cxn modelId="{10AEC332-23E0-441D-BC4B-163CB96A00C8}" type="presParOf" srcId="{F9F0E4EC-AD54-4157-BB35-B4CEBDE40ABA}" destId="{C8697A37-9988-4E7F-A587-18C64E657EDE}" srcOrd="0" destOrd="0" presId="urn:microsoft.com/office/officeart/2005/8/layout/chevronAccent+Icon"/>
    <dgm:cxn modelId="{54E3364A-D85B-4680-A780-D08C4DB6FAF8}" type="presParOf" srcId="{F9F0E4EC-AD54-4157-BB35-B4CEBDE40ABA}" destId="{E1A2F6B2-E158-45C7-B2E0-618F9C98AC5B}" srcOrd="1" destOrd="0" presId="urn:microsoft.com/office/officeart/2005/8/layout/chevronAccent+Icon"/>
    <dgm:cxn modelId="{1C0ED919-1E48-4362-9335-6F775BE0C55A}" type="presParOf" srcId="{BD407A96-8026-4535-A8D7-50D6E199E985}" destId="{56B55532-D911-4F72-BC01-06730DEDF68E}" srcOrd="1" destOrd="0" presId="urn:microsoft.com/office/officeart/2005/8/layout/chevronAccent+Icon"/>
    <dgm:cxn modelId="{774825EA-6B9C-420F-BF18-C7F4BB458837}" type="presParOf" srcId="{BD407A96-8026-4535-A8D7-50D6E199E985}" destId="{8D2EC3CB-477C-444C-B976-F1D1A41602C1}" srcOrd="2" destOrd="0" presId="urn:microsoft.com/office/officeart/2005/8/layout/chevronAccent+Icon"/>
    <dgm:cxn modelId="{2F0CD442-8FAC-4501-AC90-CFA592D2C290}" type="presParOf" srcId="{8D2EC3CB-477C-444C-B976-F1D1A41602C1}" destId="{FEA9A624-BF2F-4D32-94F1-3B6C5492D6A9}" srcOrd="0" destOrd="0" presId="urn:microsoft.com/office/officeart/2005/8/layout/chevronAccent+Icon"/>
    <dgm:cxn modelId="{60B1CD93-9DF8-4A8F-8133-9A4425744D61}" type="presParOf" srcId="{8D2EC3CB-477C-444C-B976-F1D1A41602C1}" destId="{FB3C3E9A-96D2-4C16-9DA1-CB083F73E846}" srcOrd="1" destOrd="0" presId="urn:microsoft.com/office/officeart/2005/8/layout/chevronAccent+Icon"/>
    <dgm:cxn modelId="{02525E10-CCDF-4164-B0A4-7601F330DFCD}" type="presParOf" srcId="{BD407A96-8026-4535-A8D7-50D6E199E985}" destId="{BCC62602-576F-4EE1-B8FA-B7C5C2C20DFF}" srcOrd="3" destOrd="0" presId="urn:microsoft.com/office/officeart/2005/8/layout/chevronAccent+Icon"/>
    <dgm:cxn modelId="{BA65896E-BF19-4DE9-BC76-DBCB71946997}" type="presParOf" srcId="{BD407A96-8026-4535-A8D7-50D6E199E985}" destId="{9356CD5A-3DB4-452C-AC68-C1A70DE02F5A}" srcOrd="4" destOrd="0" presId="urn:microsoft.com/office/officeart/2005/8/layout/chevronAccent+Icon"/>
    <dgm:cxn modelId="{AF5EB90B-681B-4497-A0DC-FF07EFC49D50}" type="presParOf" srcId="{9356CD5A-3DB4-452C-AC68-C1A70DE02F5A}" destId="{B6D6BC68-FABF-462A-A199-C85E2AFE75FC}" srcOrd="0" destOrd="0" presId="urn:microsoft.com/office/officeart/2005/8/layout/chevronAccent+Icon"/>
    <dgm:cxn modelId="{0117C34C-699A-49AE-9DFC-EFA53976214B}" type="presParOf" srcId="{9356CD5A-3DB4-452C-AC68-C1A70DE02F5A}" destId="{8C871181-0392-4C81-A059-CCA6044D59A7}" srcOrd="1" destOrd="0" presId="urn:microsoft.com/office/officeart/2005/8/layout/chevronAccent+Icon"/>
    <dgm:cxn modelId="{1877EABA-CBF8-443C-BC93-DFB372803CF5}" type="presParOf" srcId="{BD407A96-8026-4535-A8D7-50D6E199E985}" destId="{CFBF92F0-33CF-4EBB-82CA-33CC05E7C877}" srcOrd="5" destOrd="0" presId="urn:microsoft.com/office/officeart/2005/8/layout/chevronAccent+Icon"/>
    <dgm:cxn modelId="{08F04844-2C0A-4E4D-B995-6BF20C11EAB5}" type="presParOf" srcId="{BD407A96-8026-4535-A8D7-50D6E199E985}" destId="{DBA003D6-6996-43BA-B888-77C23E4DDE5C}" srcOrd="6" destOrd="0" presId="urn:microsoft.com/office/officeart/2005/8/layout/chevronAccent+Icon"/>
    <dgm:cxn modelId="{CF0111C4-FD8A-471D-8CAA-571C4231A697}" type="presParOf" srcId="{DBA003D6-6996-43BA-B888-77C23E4DDE5C}" destId="{FCF44693-CFCC-40F8-9B82-410929F3D2E4}" srcOrd="0" destOrd="0" presId="urn:microsoft.com/office/officeart/2005/8/layout/chevronAccent+Icon"/>
    <dgm:cxn modelId="{6BA3B446-0ACC-4F27-A604-D330AAB449DD}" type="presParOf" srcId="{DBA003D6-6996-43BA-B888-77C23E4DDE5C}" destId="{3132ED59-1C4B-4C86-B82B-7FB55F8E6551}" srcOrd="1" destOrd="0" presId="urn:microsoft.com/office/officeart/2005/8/layout/chevronAccent+Icon"/>
    <dgm:cxn modelId="{F990CAA4-2358-41FB-92FA-0B6C5764AED2}" type="presParOf" srcId="{BD407A96-8026-4535-A8D7-50D6E199E985}" destId="{CA0CF0B7-5927-44E4-B0ED-81838FDEA940}" srcOrd="7" destOrd="0" presId="urn:microsoft.com/office/officeart/2005/8/layout/chevronAccent+Icon"/>
    <dgm:cxn modelId="{69C0273E-F5C2-4113-88E9-D9F050CA74D9}" type="presParOf" srcId="{BD407A96-8026-4535-A8D7-50D6E199E985}" destId="{35C12C0F-1E0F-40A4-8787-AB28F242FB83}" srcOrd="8" destOrd="0" presId="urn:microsoft.com/office/officeart/2005/8/layout/chevronAccent+Icon"/>
    <dgm:cxn modelId="{C3CDE853-776E-4071-95BA-F93A5A076A5D}" type="presParOf" srcId="{35C12C0F-1E0F-40A4-8787-AB28F242FB83}" destId="{517A3FD4-2B42-41C3-A8FA-C24812F4F3BE}" srcOrd="0" destOrd="0" presId="urn:microsoft.com/office/officeart/2005/8/layout/chevronAccent+Icon"/>
    <dgm:cxn modelId="{067594EA-5AE6-48D7-B165-D70E481A8D29}" type="presParOf" srcId="{35C12C0F-1E0F-40A4-8787-AB28F242FB83}" destId="{D24DF4F6-E8E2-4D07-B939-03CDFDD54D38}" srcOrd="1" destOrd="0" presId="urn:microsoft.com/office/officeart/2005/8/layout/chevronAccent+Icon"/>
    <dgm:cxn modelId="{704432ED-F9B3-492F-B3C6-1290A1C8BFC7}" type="presParOf" srcId="{BD407A96-8026-4535-A8D7-50D6E199E985}" destId="{6F700A07-A1FC-46B9-B4F1-72197F02EC00}" srcOrd="9" destOrd="0" presId="urn:microsoft.com/office/officeart/2005/8/layout/chevronAccent+Icon"/>
    <dgm:cxn modelId="{4BBC7DE4-2513-4FF7-9AC8-D62C7F9F9BDC}" type="presParOf" srcId="{BD407A96-8026-4535-A8D7-50D6E199E985}" destId="{9848B32E-968C-4724-B569-FE71DA4E551C}" srcOrd="10" destOrd="0" presId="urn:microsoft.com/office/officeart/2005/8/layout/chevronAccent+Icon"/>
    <dgm:cxn modelId="{CFF85857-80CE-4D2F-BC6E-D27D93779DA6}" type="presParOf" srcId="{9848B32E-968C-4724-B569-FE71DA4E551C}" destId="{A7CFBDFB-6ABD-49B2-B2DD-B0EEBFB0D7FB}" srcOrd="0" destOrd="0" presId="urn:microsoft.com/office/officeart/2005/8/layout/chevronAccent+Icon"/>
    <dgm:cxn modelId="{7B9A6E1F-2B06-4E9D-992D-18915D6B550B}" type="presParOf" srcId="{9848B32E-968C-4724-B569-FE71DA4E551C}" destId="{E83E0517-FB47-47E6-94F1-615CB2AAD399}" srcOrd="1" destOrd="0" presId="urn:microsoft.com/office/officeart/2005/8/layout/chevronAccent+Icon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97A37-9988-4E7F-A587-18C64E657EDE}">
      <dsp:nvSpPr>
        <dsp:cNvPr id="0" name=""/>
        <dsp:cNvSpPr/>
      </dsp:nvSpPr>
      <dsp:spPr>
        <a:xfrm>
          <a:off x="676" y="842209"/>
          <a:ext cx="1310387" cy="505809"/>
        </a:xfrm>
        <a:prstGeom prst="chevron">
          <a:avLst>
            <a:gd name="adj" fmla="val 40000"/>
          </a:avLst>
        </a:prstGeom>
        <a:solidFill>
          <a:srgbClr val="017D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2F6B2-E158-45C7-B2E0-618F9C98AC5B}">
      <dsp:nvSpPr>
        <dsp:cNvPr id="0" name=""/>
        <dsp:cNvSpPr/>
      </dsp:nvSpPr>
      <dsp:spPr>
        <a:xfrm>
          <a:off x="350113" y="968661"/>
          <a:ext cx="1106549" cy="505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17D69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none" kern="1200">
              <a:latin typeface="Outfit" pitchFamily="2" charset="0"/>
            </a:rPr>
            <a:t>Ideation </a:t>
          </a:r>
          <a:endParaRPr lang="en-GB" sz="1200" b="1" kern="1200">
            <a:latin typeface="Outfit" pitchFamily="2" charset="0"/>
          </a:endParaRPr>
        </a:p>
      </dsp:txBody>
      <dsp:txXfrm>
        <a:off x="364928" y="983476"/>
        <a:ext cx="1076919" cy="476179"/>
      </dsp:txXfrm>
    </dsp:sp>
    <dsp:sp modelId="{FEA9A624-BF2F-4D32-94F1-3B6C5492D6A9}">
      <dsp:nvSpPr>
        <dsp:cNvPr id="0" name=""/>
        <dsp:cNvSpPr/>
      </dsp:nvSpPr>
      <dsp:spPr>
        <a:xfrm>
          <a:off x="1497430" y="842209"/>
          <a:ext cx="1310387" cy="505809"/>
        </a:xfrm>
        <a:prstGeom prst="chevron">
          <a:avLst>
            <a:gd name="adj" fmla="val 40000"/>
          </a:avLst>
        </a:prstGeom>
        <a:solidFill>
          <a:srgbClr val="01DCA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C3E9A-96D2-4C16-9DA1-CB083F73E846}">
      <dsp:nvSpPr>
        <dsp:cNvPr id="0" name=""/>
        <dsp:cNvSpPr/>
      </dsp:nvSpPr>
      <dsp:spPr>
        <a:xfrm>
          <a:off x="1846867" y="968661"/>
          <a:ext cx="1106549" cy="505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1DCA5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none" kern="1200">
              <a:latin typeface="Outfit" pitchFamily="2" charset="0"/>
            </a:rPr>
            <a:t>Viability Assessment</a:t>
          </a:r>
          <a:endParaRPr lang="en-GB" sz="1200" b="1" kern="1200">
            <a:latin typeface="Outfit" pitchFamily="2" charset="0"/>
          </a:endParaRPr>
        </a:p>
      </dsp:txBody>
      <dsp:txXfrm>
        <a:off x="1861682" y="983476"/>
        <a:ext cx="1076919" cy="476179"/>
      </dsp:txXfrm>
    </dsp:sp>
    <dsp:sp modelId="{B6D6BC68-FABF-462A-A199-C85E2AFE75FC}">
      <dsp:nvSpPr>
        <dsp:cNvPr id="0" name=""/>
        <dsp:cNvSpPr/>
      </dsp:nvSpPr>
      <dsp:spPr>
        <a:xfrm>
          <a:off x="2994184" y="842209"/>
          <a:ext cx="1310387" cy="505809"/>
        </a:xfrm>
        <a:prstGeom prst="chevron">
          <a:avLst>
            <a:gd name="adj" fmla="val 40000"/>
          </a:avLst>
        </a:prstGeom>
        <a:solidFill>
          <a:srgbClr val="017D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71181-0392-4C81-A059-CCA6044D59A7}">
      <dsp:nvSpPr>
        <dsp:cNvPr id="0" name=""/>
        <dsp:cNvSpPr/>
      </dsp:nvSpPr>
      <dsp:spPr>
        <a:xfrm>
          <a:off x="3343621" y="968661"/>
          <a:ext cx="1106549" cy="505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17D69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none" kern="1200">
              <a:latin typeface="Outfit" pitchFamily="2" charset="0"/>
            </a:rPr>
            <a:t>Business Approval </a:t>
          </a:r>
          <a:endParaRPr lang="en-GB" sz="1200" b="1" kern="1200">
            <a:latin typeface="Outfit" pitchFamily="2" charset="0"/>
          </a:endParaRPr>
        </a:p>
      </dsp:txBody>
      <dsp:txXfrm>
        <a:off x="3358436" y="983476"/>
        <a:ext cx="1076919" cy="476179"/>
      </dsp:txXfrm>
    </dsp:sp>
    <dsp:sp modelId="{FCF44693-CFCC-40F8-9B82-410929F3D2E4}">
      <dsp:nvSpPr>
        <dsp:cNvPr id="0" name=""/>
        <dsp:cNvSpPr/>
      </dsp:nvSpPr>
      <dsp:spPr>
        <a:xfrm>
          <a:off x="4490938" y="842209"/>
          <a:ext cx="1310387" cy="505809"/>
        </a:xfrm>
        <a:prstGeom prst="chevron">
          <a:avLst>
            <a:gd name="adj" fmla="val 40000"/>
          </a:avLst>
        </a:prstGeom>
        <a:solidFill>
          <a:srgbClr val="01DCA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2ED59-1C4B-4C86-B82B-7FB55F8E6551}">
      <dsp:nvSpPr>
        <dsp:cNvPr id="0" name=""/>
        <dsp:cNvSpPr/>
      </dsp:nvSpPr>
      <dsp:spPr>
        <a:xfrm>
          <a:off x="4840375" y="968661"/>
          <a:ext cx="1106549" cy="505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1DCA5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Outfit" pitchFamily="2" charset="0"/>
            </a:rPr>
            <a:t>Process to Market Launch</a:t>
          </a:r>
        </a:p>
      </dsp:txBody>
      <dsp:txXfrm>
        <a:off x="4855190" y="983476"/>
        <a:ext cx="1076919" cy="476179"/>
      </dsp:txXfrm>
    </dsp:sp>
    <dsp:sp modelId="{517A3FD4-2B42-41C3-A8FA-C24812F4F3BE}">
      <dsp:nvSpPr>
        <dsp:cNvPr id="0" name=""/>
        <dsp:cNvSpPr/>
      </dsp:nvSpPr>
      <dsp:spPr>
        <a:xfrm>
          <a:off x="5987692" y="842209"/>
          <a:ext cx="1310387" cy="505809"/>
        </a:xfrm>
        <a:prstGeom prst="chevron">
          <a:avLst>
            <a:gd name="adj" fmla="val 40000"/>
          </a:avLst>
        </a:prstGeom>
        <a:solidFill>
          <a:srgbClr val="017D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DF4F6-E8E2-4D07-B939-03CDFDD54D38}">
      <dsp:nvSpPr>
        <dsp:cNvPr id="0" name=""/>
        <dsp:cNvSpPr/>
      </dsp:nvSpPr>
      <dsp:spPr>
        <a:xfrm>
          <a:off x="6337128" y="968661"/>
          <a:ext cx="1106549" cy="505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17D69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none" kern="1200">
              <a:latin typeface="Outfit" pitchFamily="2" charset="0"/>
            </a:rPr>
            <a:t>Academic Approval </a:t>
          </a:r>
          <a:endParaRPr lang="en-GB" sz="1200" b="1" kern="1200">
            <a:latin typeface="Outfit" pitchFamily="2" charset="0"/>
          </a:endParaRPr>
        </a:p>
      </dsp:txBody>
      <dsp:txXfrm>
        <a:off x="6351943" y="983476"/>
        <a:ext cx="1076919" cy="476179"/>
      </dsp:txXfrm>
    </dsp:sp>
    <dsp:sp modelId="{A7CFBDFB-6ABD-49B2-B2DD-B0EEBFB0D7FB}">
      <dsp:nvSpPr>
        <dsp:cNvPr id="0" name=""/>
        <dsp:cNvSpPr/>
      </dsp:nvSpPr>
      <dsp:spPr>
        <a:xfrm>
          <a:off x="7484446" y="842209"/>
          <a:ext cx="1310387" cy="505809"/>
        </a:xfrm>
        <a:prstGeom prst="chevron">
          <a:avLst>
            <a:gd name="adj" fmla="val 40000"/>
          </a:avLst>
        </a:prstGeom>
        <a:solidFill>
          <a:srgbClr val="00C89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E0517-FB47-47E6-94F1-615CB2AAD399}">
      <dsp:nvSpPr>
        <dsp:cNvPr id="0" name=""/>
        <dsp:cNvSpPr/>
      </dsp:nvSpPr>
      <dsp:spPr>
        <a:xfrm>
          <a:off x="7833882" y="968661"/>
          <a:ext cx="1106549" cy="505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C896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none" kern="1200">
              <a:latin typeface="Outfit" pitchFamily="2" charset="0"/>
            </a:rPr>
            <a:t>1</a:t>
          </a:r>
          <a:r>
            <a:rPr lang="en-GB" sz="1200" b="1" i="0" u="none" kern="1200" baseline="30000">
              <a:latin typeface="Outfit" pitchFamily="2" charset="0"/>
            </a:rPr>
            <a:t>st</a:t>
          </a:r>
          <a:r>
            <a:rPr lang="en-GB" sz="1200" b="1" i="0" u="none" kern="1200">
              <a:latin typeface="Outfit" pitchFamily="2" charset="0"/>
            </a:rPr>
            <a:t> Intake</a:t>
          </a:r>
          <a:endParaRPr lang="en-GB" sz="1200" b="1" kern="1200">
            <a:latin typeface="Outfit" pitchFamily="2" charset="0"/>
          </a:endParaRPr>
        </a:p>
      </dsp:txBody>
      <dsp:txXfrm>
        <a:off x="7848697" y="983476"/>
        <a:ext cx="1076919" cy="476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535" y="361"/>
            <a:ext cx="3851465" cy="514313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4" y="324909"/>
            <a:ext cx="4135674" cy="27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1" y="0"/>
            <a:ext cx="5401549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401549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6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7953599" y="4443894"/>
            <a:ext cx="763925" cy="480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069"/>
              </a:lnSpc>
            </a:pPr>
            <a:r>
              <a:rPr sz="1228" b="0" i="0" spc="-5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228" b="0" i="0">
              <a:latin typeface="Outfit" pitchFamily="2" charset="0"/>
              <a:cs typeface="Spectral-Light"/>
            </a:endParaRPr>
          </a:p>
          <a:p>
            <a:pPr marL="5776">
              <a:lnSpc>
                <a:spcPts val="1308"/>
              </a:lnSpc>
            </a:pPr>
            <a:r>
              <a:rPr sz="1228" b="0" i="0" spc="-25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228" b="0" i="0" spc="-25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228" b="0" i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81" y="181"/>
            <a:ext cx="4965019" cy="514313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30" y="7729"/>
            <a:ext cx="5021370" cy="514313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841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 userDrawn="1"/>
        </p:nvSpPr>
        <p:spPr>
          <a:xfrm>
            <a:off x="7979920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59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 userDrawn="1"/>
        </p:nvSpPr>
        <p:spPr>
          <a:xfrm>
            <a:off x="7972223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289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2" y="1285928"/>
            <a:ext cx="3014998" cy="3715406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841" y="1253515"/>
            <a:ext cx="3477146" cy="212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546"/>
              </a:spcBef>
              <a:spcAft>
                <a:spcPts val="546"/>
              </a:spcAft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-6652" y="-7439"/>
            <a:ext cx="9150652" cy="5158307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" y="324909"/>
            <a:ext cx="4135673" cy="272189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784" y="7729"/>
            <a:ext cx="388421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0"/>
            <a:ext cx="8235197" cy="3578432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289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4548" y="1425525"/>
            <a:ext cx="3589452" cy="37192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5430645" y="1425525"/>
            <a:ext cx="123903" cy="3717686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2141468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1299192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5019323"/>
            <a:ext cx="9144000" cy="12389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1"/>
            <a:ext cx="8235197" cy="2683331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522621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7884" y="1306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3792079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80" y="170517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79" y="421413"/>
            <a:ext cx="4236359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79" y="3970892"/>
            <a:ext cx="1642925" cy="1081292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9144000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9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4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341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261" y="181"/>
            <a:ext cx="4342739" cy="5143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6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21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5046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9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14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4402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7" cy="18798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D3D08-61E9-CD04-490B-DF59B3BAD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1A343-000A-335F-FA66-B5BE4A6EF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F8F31-AED6-73AF-F2A3-DEFCE490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B8AA2-97DF-F5DE-4548-4C7C7412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19A3A-80A8-C535-A4EA-9AF8FFAB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42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1A45-121B-87F1-03DF-568851BC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8E92B-FF51-3A84-D69D-0AFA020A1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2A390-51A7-7CCF-4DDB-CAA1EA63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1888B-6872-6BAE-9C53-474B050E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D848B-5DD5-4AE6-1D25-5DA08C9A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43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4FD6-BF85-4FBE-C701-765D6A75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40715-327B-86A6-0583-CE69FB65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F2CFA-2926-6AFC-879B-F47FF641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44F4E-10CD-6F66-E037-68FEEB17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F7AAA-CA78-A262-CC36-3A3D95CD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97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6159-55C6-3CAC-431A-BC5BABB3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78F82-C437-D301-9087-25BFDC962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2B0CD-785F-724B-67B4-D9F30DEC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7E853-49A3-8402-4BB8-A0A02789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4D8A8-8E3D-81F4-0EAF-A32813D6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C1B3A-059F-E801-B884-7CDAA0D5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3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954" y="0"/>
            <a:ext cx="439804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AC71-1450-3BAD-7D3A-24772F4D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5CD23-8963-D817-FD7D-B64D4E2E5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6D69B-37BF-02A0-56F1-7552FA639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03260-341C-617B-CB2E-62122A47B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DEA25-7F84-AD29-CDB0-4E92192F4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4511B0-B224-197B-7433-7493C42E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7FE39-0E51-1339-993E-3518AEAB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65A59-9C53-96AD-D61B-FAE85F02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02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1FF0-3BB2-B454-06AF-929078B1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2DDDC-38CF-8891-6970-E9EB689F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62C56-0D3C-0885-A3CD-102C1590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BA6C3-8B0F-A3F3-5635-526EA432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43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D156D-F5B5-C77E-396E-A37B5764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0200C-1627-E695-8BCE-641A74EA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CFF28-7509-7427-D701-B9A3E852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41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50E3-3EAC-92FF-B0BE-C197238D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F461E-1CC6-9674-1C3C-FFB06F696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134CD-28A8-CB09-3096-8722F148F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CD9A1-85F5-FC59-C4E1-28C3435D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B6C79-E269-2809-F6F6-9A2D271B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7EBFC-8724-0021-93FD-33922533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54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F141-644E-8F68-CB70-E84AF4D7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2BE05-7E37-F3FB-9751-CB1E322D4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D6ED-B77A-95F3-313A-5A2ABC692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A4D85-2DFE-3BE3-BBCA-3EA7DAAC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91E35-7491-3422-33CD-85C5E573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8B39E-59BD-34C9-8E3D-64709E13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646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23DF-F85D-DF81-FD88-4E6B382E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3F748-BC3D-44EA-5B70-4C2341AE2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A35CE-4394-C03B-BA82-91CB9AB1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74F51-55E5-B688-F3C3-9E383BA6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EAB10-F55E-8C38-73FD-FEA3542A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46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AA1E3-DED9-9883-3465-47142C201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A534-9F11-6D0B-A8AC-D3D3B248B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5A501-0700-4116-5FC0-AED4E822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117C2-4CA5-DAA0-545E-56621D0E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C60B8-E5AC-DF45-CC43-4BCEA3F3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915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9144000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1" y="-1123"/>
            <a:ext cx="4492911" cy="45206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69" y="-1125"/>
            <a:ext cx="4490207" cy="451795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5" cy="29425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"/>
            <a:ext cx="9152642" cy="514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4" cy="2942574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52" y="0"/>
            <a:ext cx="3584448" cy="51435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399047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7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3" y="273637"/>
            <a:ext cx="7886195" cy="99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</p:sldLayoutIdLst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001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88E37-3BB7-A122-D6AF-1054C8D6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E9EFD-C5D6-EB72-68B0-DE009165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83B4B-534D-808C-704C-4DD3CE6CC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4285D3-0196-460A-9AEB-ABEB1714859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9773E-8CA2-D386-22CB-029ECAC10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85206-FE39-1160-B2B5-56CA03A24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CCFDC-DB67-49EB-AD79-0DF2EAD92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6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SE-quality@exeter.ac.uk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exeter.ac.uk/about/governance/tqa/artmap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11" Type="http://schemas.openxmlformats.org/officeDocument/2006/relationships/hyperlink" Target="mailto:HASS-quality@exeter.ac.uk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mailto:HLS-quality@exeter.ac.uk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programmedevelopmentteam@exeter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B729CBA9-6072-D3A5-6F0F-3E23DF936540}"/>
              </a:ext>
            </a:extLst>
          </p:cNvPr>
          <p:cNvSpPr txBox="1"/>
          <p:nvPr/>
        </p:nvSpPr>
        <p:spPr>
          <a:xfrm>
            <a:off x="0" y="2739799"/>
            <a:ext cx="15542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>
                <a:solidFill>
                  <a:srgbClr val="003C3B"/>
                </a:solidFill>
                <a:latin typeface="Outfit" pitchFamily="2" charset="0"/>
              </a:rPr>
              <a:t>Key Deadlines: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A5D9749-A915-6DC9-4ECE-7DC04F89E4E9}"/>
              </a:ext>
            </a:extLst>
          </p:cNvPr>
          <p:cNvSpPr/>
          <p:nvPr/>
        </p:nvSpPr>
        <p:spPr>
          <a:xfrm>
            <a:off x="7508910" y="4232304"/>
            <a:ext cx="1646870" cy="1077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000">
              <a:solidFill>
                <a:srgbClr val="003C3B"/>
              </a:solidFill>
              <a:latin typeface="Outfit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8D8854-DE62-D98F-5F1B-DB3EBB302C78}"/>
              </a:ext>
            </a:extLst>
          </p:cNvPr>
          <p:cNvSpPr/>
          <p:nvPr/>
        </p:nvSpPr>
        <p:spPr>
          <a:xfrm>
            <a:off x="0" y="5053498"/>
            <a:ext cx="9144000" cy="85117"/>
          </a:xfrm>
          <a:prstGeom prst="rect">
            <a:avLst/>
          </a:prstGeom>
          <a:solidFill>
            <a:srgbClr val="01DCA5"/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7766A-3AA2-9211-E78B-DF5C8E81FBA5}"/>
              </a:ext>
            </a:extLst>
          </p:cNvPr>
          <p:cNvSpPr txBox="1"/>
          <p:nvPr/>
        </p:nvSpPr>
        <p:spPr>
          <a:xfrm>
            <a:off x="66380" y="46789"/>
            <a:ext cx="8568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latin typeface="Outfit" pitchFamily="2" charset="0"/>
              </a:rPr>
              <a:t>New Programme Development / Significant Amendment Overview: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407B0-045F-B9D8-CD4A-EE315F1908C1}"/>
              </a:ext>
            </a:extLst>
          </p:cNvPr>
          <p:cNvSpPr txBox="1"/>
          <p:nvPr/>
        </p:nvSpPr>
        <p:spPr>
          <a:xfrm>
            <a:off x="2032055" y="3958077"/>
            <a:ext cx="1178794" cy="936427"/>
          </a:xfrm>
          <a:prstGeom prst="roundRect">
            <a:avLst/>
          </a:prstGeom>
          <a:ln>
            <a:solidFill>
              <a:srgbClr val="017D69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sz="700">
                <a:latin typeface="Outfit"/>
                <a:cs typeface="Outfit"/>
              </a:rPr>
              <a:t>*Programme added to “Under Development” webpage following Faculty Taught Portfolio Group approval of  Viability Assessment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30D595-9F4D-28FF-4C8F-3180FC67F1FF}"/>
              </a:ext>
            </a:extLst>
          </p:cNvPr>
          <p:cNvGrpSpPr/>
          <p:nvPr/>
        </p:nvGrpSpPr>
        <p:grpSpPr>
          <a:xfrm>
            <a:off x="94913" y="-43179"/>
            <a:ext cx="8941109" cy="4174862"/>
            <a:chOff x="101445" y="-202335"/>
            <a:chExt cx="8941109" cy="4174862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D7CD83A3-8510-13FE-9E43-E0A6961AD5F6}"/>
                </a:ext>
              </a:extLst>
            </p:cNvPr>
            <p:cNvGraphicFramePr/>
            <p:nvPr/>
          </p:nvGraphicFramePr>
          <p:xfrm>
            <a:off x="101445" y="-202335"/>
            <a:ext cx="8941109" cy="23166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60AE66F-9152-5B45-192A-6DB49A2C82BE}"/>
                </a:ext>
              </a:extLst>
            </p:cNvPr>
            <p:cNvSpPr/>
            <p:nvPr/>
          </p:nvSpPr>
          <p:spPr>
            <a:xfrm>
              <a:off x="359547" y="1322331"/>
              <a:ext cx="1461196" cy="92221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800" dirty="0">
                  <a:solidFill>
                    <a:srgbClr val="003C3B"/>
                  </a:solidFill>
                  <a:latin typeface="Outfit" pitchFamily="2" charset="0"/>
                </a:rPr>
                <a:t>Early proposal agreed with Head of Department, Directors of Education and Student Experience, and relevant academic teams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7CF647F-4CCE-E39C-3E45-8BFC34E70C70}"/>
                </a:ext>
              </a:extLst>
            </p:cNvPr>
            <p:cNvSpPr/>
            <p:nvPr/>
          </p:nvSpPr>
          <p:spPr>
            <a:xfrm>
              <a:off x="1907423" y="1385152"/>
              <a:ext cx="1273504" cy="15150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GB" sz="800">
                  <a:solidFill>
                    <a:srgbClr val="003C3B"/>
                  </a:solidFill>
                  <a:latin typeface="Outfit" pitchFamily="2" charset="0"/>
                </a:rPr>
                <a:t>Sets out the initial proposal, including academic rationale, strategic fit and likely market demand. </a:t>
              </a:r>
            </a:p>
            <a:p>
              <a:pPr lvl="0"/>
              <a:endParaRPr lang="en-GB" sz="800">
                <a:solidFill>
                  <a:srgbClr val="003C3B"/>
                </a:solidFill>
                <a:latin typeface="Outfit" pitchFamily="2" charset="0"/>
              </a:endParaRPr>
            </a:p>
            <a:p>
              <a:pPr lvl="0"/>
              <a:r>
                <a:rPr lang="en-GB" sz="800">
                  <a:solidFill>
                    <a:srgbClr val="003C3B"/>
                  </a:solidFill>
                  <a:latin typeface="Outfit" pitchFamily="2" charset="0"/>
                </a:rPr>
                <a:t>Reviewed and approved by Faculty Taught Portfolio Group* </a:t>
              </a:r>
            </a:p>
            <a:p>
              <a:pPr lvl="0"/>
              <a:r>
                <a:rPr lang="en-GB" sz="800">
                  <a:solidFill>
                    <a:srgbClr val="003C3B"/>
                  </a:solidFill>
                  <a:latin typeface="Outfit" pitchFamily="2" charset="0"/>
                </a:rPr>
                <a:t>(&amp; Online Board if relevant).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BEAFCBD-9A03-E535-751F-0CC7268E6014}"/>
                </a:ext>
              </a:extLst>
            </p:cNvPr>
            <p:cNvSpPr/>
            <p:nvPr/>
          </p:nvSpPr>
          <p:spPr>
            <a:xfrm>
              <a:off x="3368982" y="1276441"/>
              <a:ext cx="1371908" cy="26960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GB" sz="800" dirty="0">
                  <a:solidFill>
                    <a:srgbClr val="003C3B"/>
                  </a:solidFill>
                  <a:latin typeface="Outfit" pitchFamily="2" charset="0"/>
                </a:rPr>
                <a:t>New Programme form sets out the business case, including market demand and financial viability. </a:t>
              </a:r>
            </a:p>
            <a:p>
              <a:pPr lvl="0"/>
              <a:endParaRPr lang="en-GB" sz="800" dirty="0">
                <a:solidFill>
                  <a:srgbClr val="003C3B"/>
                </a:solidFill>
                <a:latin typeface="Outfit" pitchFamily="2" charset="0"/>
              </a:endParaRPr>
            </a:p>
            <a:p>
              <a:pPr lvl="0"/>
              <a:r>
                <a:rPr lang="en-GB" sz="800" dirty="0">
                  <a:solidFill>
                    <a:srgbClr val="003C3B"/>
                  </a:solidFill>
                  <a:latin typeface="Outfit" pitchFamily="2" charset="0"/>
                </a:rPr>
                <a:t>It confirms the outline programme structure with key details to ensure effective set-up and recruitment activity.</a:t>
              </a:r>
            </a:p>
            <a:p>
              <a:pPr lvl="0"/>
              <a:endParaRPr lang="en-GB" sz="800" dirty="0">
                <a:solidFill>
                  <a:srgbClr val="003C3B"/>
                </a:solidFill>
                <a:latin typeface="Outfit" pitchFamily="2" charset="0"/>
              </a:endParaRPr>
            </a:p>
            <a:p>
              <a:pPr lvl="0"/>
              <a:r>
                <a:rPr lang="en-GB" sz="800" dirty="0">
                  <a:solidFill>
                    <a:srgbClr val="003C3B"/>
                  </a:solidFill>
                  <a:latin typeface="Outfit" pitchFamily="2" charset="0"/>
                </a:rPr>
                <a:t>Sign off provides executive and operational endorsement to deliver the programme.</a:t>
              </a:r>
            </a:p>
            <a:p>
              <a:pPr lvl="0"/>
              <a:endParaRPr lang="en-GB" sz="800" dirty="0">
                <a:solidFill>
                  <a:srgbClr val="003C3B"/>
                </a:solidFill>
                <a:latin typeface="Outfit" pitchFamily="2" charset="0"/>
              </a:endParaRPr>
            </a:p>
            <a:p>
              <a:pPr lvl="0"/>
              <a:endParaRPr lang="en-GB" sz="700" dirty="0">
                <a:solidFill>
                  <a:srgbClr val="003C3B"/>
                </a:solidFill>
                <a:latin typeface="Outfit" pitchFamily="2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9320539-D97A-BFE2-7BB5-53CD7B075DAA}"/>
                </a:ext>
              </a:extLst>
            </p:cNvPr>
            <p:cNvSpPr/>
            <p:nvPr/>
          </p:nvSpPr>
          <p:spPr>
            <a:xfrm>
              <a:off x="6406449" y="1387255"/>
              <a:ext cx="1273505" cy="9116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GB" sz="800">
                  <a:solidFill>
                    <a:srgbClr val="003C3B"/>
                  </a:solidFill>
                  <a:latin typeface="Outfit" pitchFamily="2" charset="0"/>
                </a:rPr>
                <a:t>Full academic detail confirmed in programme specification and module descriptors, with external and student review.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0AB8CD7-BA57-3D63-7F89-3F1A6DCE3A09}"/>
                </a:ext>
              </a:extLst>
            </p:cNvPr>
            <p:cNvSpPr/>
            <p:nvPr/>
          </p:nvSpPr>
          <p:spPr>
            <a:xfrm>
              <a:off x="4906759" y="1374633"/>
              <a:ext cx="1318850" cy="141559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>
                  <a:solidFill>
                    <a:srgbClr val="003C3B"/>
                  </a:solidFill>
                  <a:latin typeface="Outfit" pitchFamily="2" charset="0"/>
                </a:rPr>
                <a:t>Programme and module codes created and marketing copy agreed following Business Approval sign off.</a:t>
              </a:r>
            </a:p>
            <a:p>
              <a:r>
                <a:rPr lang="en-GB" sz="800">
                  <a:solidFill>
                    <a:srgbClr val="003C3B"/>
                  </a:solidFill>
                  <a:latin typeface="Outfit" pitchFamily="2" charset="0"/>
                </a:rPr>
                <a:t>  </a:t>
              </a:r>
            </a:p>
            <a:p>
              <a:pPr lvl="0"/>
              <a:r>
                <a:rPr lang="en-GB" sz="800">
                  <a:solidFill>
                    <a:srgbClr val="003C3B"/>
                  </a:solidFill>
                  <a:latin typeface="Outfit" pitchFamily="2" charset="0"/>
                </a:rPr>
                <a:t>Programme webpages go-live and recruitment activity begins.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1F651-0444-2548-C6CB-82E2E527F2ED}"/>
                </a:ext>
              </a:extLst>
            </p:cNvPr>
            <p:cNvSpPr txBox="1"/>
            <p:nvPr/>
          </p:nvSpPr>
          <p:spPr>
            <a:xfrm>
              <a:off x="7951441" y="1374633"/>
              <a:ext cx="1061051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/>
              <a:r>
                <a:rPr lang="en-GB" sz="800" dirty="0">
                  <a:solidFill>
                    <a:srgbClr val="003C3B"/>
                  </a:solidFill>
                  <a:latin typeface="Outfit"/>
                  <a:cs typeface="Outfit"/>
                </a:rPr>
                <a:t>Students begin their studies.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8D82588-9E72-C103-538C-46CA8C82006E}"/>
              </a:ext>
            </a:extLst>
          </p:cNvPr>
          <p:cNvSpPr txBox="1"/>
          <p:nvPr/>
        </p:nvSpPr>
        <p:spPr>
          <a:xfrm>
            <a:off x="86352" y="346058"/>
            <a:ext cx="45857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>
                <a:solidFill>
                  <a:srgbClr val="003C3B"/>
                </a:solidFill>
                <a:highlight>
                  <a:srgbClr val="FFFFFF"/>
                </a:highlight>
                <a:latin typeface="Outfit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Approval and Revision of Taught Modules and Programmes Handbook</a:t>
            </a:r>
            <a:endParaRPr lang="en-GB" sz="800">
              <a:solidFill>
                <a:srgbClr val="003C3B"/>
              </a:solidFill>
              <a:highlight>
                <a:srgbClr val="FFFFFF"/>
              </a:highlight>
              <a:latin typeface="Outfit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D98F53-83A9-3024-9AA2-50DE34475343}"/>
              </a:ext>
            </a:extLst>
          </p:cNvPr>
          <p:cNvGrpSpPr/>
          <p:nvPr/>
        </p:nvGrpSpPr>
        <p:grpSpPr>
          <a:xfrm>
            <a:off x="5390510" y="3833968"/>
            <a:ext cx="4101051" cy="930482"/>
            <a:chOff x="5593931" y="3525341"/>
            <a:chExt cx="4101051" cy="9304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ACB876-D1A1-A945-E207-0D7E3086B84A}"/>
                </a:ext>
              </a:extLst>
            </p:cNvPr>
            <p:cNvSpPr txBox="1"/>
            <p:nvPr/>
          </p:nvSpPr>
          <p:spPr>
            <a:xfrm>
              <a:off x="5597278" y="3525341"/>
              <a:ext cx="100393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685800" rtl="0"/>
              <a:r>
                <a:rPr lang="en-GB" sz="900" b="1" kern="1200">
                  <a:solidFill>
                    <a:srgbClr val="003C3B"/>
                  </a:solidFill>
                  <a:latin typeface="Outfit" pitchFamily="2" charset="0"/>
                  <a:ea typeface="+mn-ea"/>
                  <a:cs typeface="+mn-cs"/>
                </a:rPr>
                <a:t>Key Contacts: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1DEA1D2-5D6E-7497-8595-67A8381DA655}"/>
                </a:ext>
              </a:extLst>
            </p:cNvPr>
            <p:cNvGrpSpPr/>
            <p:nvPr/>
          </p:nvGrpSpPr>
          <p:grpSpPr>
            <a:xfrm>
              <a:off x="5593931" y="3728694"/>
              <a:ext cx="4101051" cy="727129"/>
              <a:chOff x="195942" y="1164741"/>
              <a:chExt cx="4101051" cy="727129"/>
            </a:xfrm>
            <a:noFill/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18606FE-0DFE-FD2B-ED2A-ABF83FE1A4B6}"/>
                  </a:ext>
                </a:extLst>
              </p:cNvPr>
              <p:cNvSpPr/>
              <p:nvPr/>
            </p:nvSpPr>
            <p:spPr>
              <a:xfrm>
                <a:off x="195943" y="1164741"/>
                <a:ext cx="3455155" cy="727129"/>
              </a:xfrm>
              <a:prstGeom prst="roundRect">
                <a:avLst/>
              </a:prstGeom>
              <a:grpFill/>
              <a:ln>
                <a:solidFill>
                  <a:srgbClr val="017D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rtl="0"/>
                <a:endParaRPr lang="en-GB" kern="1200">
                  <a:solidFill>
                    <a:prstClr val="white"/>
                  </a:solidFill>
                  <a:latin typeface="Aptos" panose="02110004020202020204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32E30C-255F-52E6-6399-E85E09A9A20B}"/>
                  </a:ext>
                </a:extLst>
              </p:cNvPr>
              <p:cNvSpPr txBox="1"/>
              <p:nvPr/>
            </p:nvSpPr>
            <p:spPr>
              <a:xfrm>
                <a:off x="195942" y="1164741"/>
                <a:ext cx="2444130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l" defTabSz="914378" rtl="0">
                  <a:defRPr/>
                </a:pPr>
                <a:r>
                  <a:rPr lang="en-GB" sz="800" b="1">
                    <a:solidFill>
                      <a:srgbClr val="003C3B"/>
                    </a:solidFill>
                    <a:latin typeface="Outfit" pitchFamily="2" charset="0"/>
                    <a:ea typeface="+mn-ea"/>
                    <a:cs typeface="+mn-cs"/>
                  </a:rPr>
                  <a:t>New taught programme proposals:</a:t>
                </a:r>
                <a:endParaRPr lang="en-GB" sz="800">
                  <a:solidFill>
                    <a:srgbClr val="003C3B"/>
                  </a:solidFill>
                  <a:latin typeface="Outfit" pitchFamily="2" charset="0"/>
                  <a:ea typeface="+mn-ea"/>
                  <a:cs typeface="+mn-cs"/>
                </a:endParaRPr>
              </a:p>
              <a:p>
                <a:pPr algn="l" defTabSz="914378" rtl="0">
                  <a:defRPr/>
                </a:pPr>
                <a:r>
                  <a:rPr lang="en-GB" sz="800" b="1">
                    <a:solidFill>
                      <a:srgbClr val="003C3B"/>
                    </a:solidFill>
                    <a:latin typeface="Outfit" pitchFamily="2" charset="0"/>
                    <a:ea typeface="+mn-ea"/>
                    <a:cs typeface="+mn-cs"/>
                  </a:rPr>
                  <a:t>Changes to existing programmes: </a:t>
                </a:r>
              </a:p>
              <a:p>
                <a:pPr algn="l" defTabSz="914378" rtl="0">
                  <a:defRPr/>
                </a:pPr>
                <a:r>
                  <a:rPr lang="en-GB" sz="800">
                    <a:solidFill>
                      <a:srgbClr val="003C3B"/>
                    </a:solidFill>
                    <a:latin typeface="Outfit" pitchFamily="2" charset="0"/>
                    <a:ea typeface="+mn-ea"/>
                    <a:cs typeface="+mn-cs"/>
                  </a:rPr>
                  <a:t>- Environment, Science and Economy</a:t>
                </a:r>
              </a:p>
              <a:p>
                <a:pPr algn="l" defTabSz="914378" rtl="0">
                  <a:defRPr/>
                </a:pPr>
                <a:r>
                  <a:rPr lang="en-GB" sz="800">
                    <a:solidFill>
                      <a:srgbClr val="003C3B"/>
                    </a:solidFill>
                    <a:latin typeface="Outfit" pitchFamily="2" charset="0"/>
                    <a:ea typeface="+mn-ea"/>
                    <a:cs typeface="+mn-cs"/>
                  </a:rPr>
                  <a:t>- Health and Life Sciences:</a:t>
                </a:r>
                <a:endParaRPr lang="en-GB" sz="800">
                  <a:solidFill>
                    <a:srgbClr val="003C3B"/>
                  </a:solidFill>
                  <a:latin typeface="Outfit" pitchFamily="2" charset="0"/>
                  <a:ea typeface="+mn-ea"/>
                  <a:cs typeface="+mn-cs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 algn="l" defTabSz="914378" rtl="0">
                  <a:defRPr/>
                </a:pPr>
                <a:r>
                  <a:rPr lang="en-GB" sz="800">
                    <a:solidFill>
                      <a:srgbClr val="003C3B"/>
                    </a:solidFill>
                    <a:latin typeface="Outfit" pitchFamily="2" charset="0"/>
                    <a:ea typeface="+mn-ea"/>
                    <a:cs typeface="+mn-cs"/>
                  </a:rPr>
                  <a:t>- Humanities, Arts and Social Sciences</a:t>
                </a:r>
                <a:endParaRPr lang="en-GB" kern="1200">
                  <a:solidFill>
                    <a:srgbClr val="003C3B"/>
                  </a:solidFill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6202DC-2F13-D083-1441-26BA62ADB5D0}"/>
                  </a:ext>
                </a:extLst>
              </p:cNvPr>
              <p:cNvSpPr txBox="1"/>
              <p:nvPr/>
            </p:nvSpPr>
            <p:spPr>
              <a:xfrm>
                <a:off x="2004117" y="1168570"/>
                <a:ext cx="2292876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l" defTabSz="914378" rtl="0">
                  <a:defRPr/>
                </a:pPr>
                <a:r>
                  <a:rPr lang="en-GB" sz="800">
                    <a:solidFill>
                      <a:srgbClr val="017D69"/>
                    </a:solidFill>
                    <a:latin typeface="Outfit" pitchFamily="2" charset="0"/>
                    <a:ea typeface="+mn-ea"/>
                    <a:cs typeface="+mn-cs"/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programmedesign@exeter.ac.uk</a:t>
                </a:r>
                <a:r>
                  <a:rPr lang="en-GB" sz="800">
                    <a:solidFill>
                      <a:srgbClr val="017D69"/>
                    </a:solidFill>
                    <a:latin typeface="Outfit" pitchFamily="2" charset="0"/>
                    <a:ea typeface="+mn-ea"/>
                    <a:cs typeface="+mn-cs"/>
                  </a:rPr>
                  <a:t> </a:t>
                </a:r>
              </a:p>
              <a:p>
                <a:pPr algn="l" defTabSz="914378" rtl="0">
                  <a:defRPr/>
                </a:pPr>
                <a:endParaRPr lang="en-GB" sz="800">
                  <a:solidFill>
                    <a:srgbClr val="017D69"/>
                  </a:solidFill>
                  <a:latin typeface="Outfit" pitchFamily="2" charset="0"/>
                  <a:ea typeface="+mn-ea"/>
                  <a:cs typeface="+mn-cs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  <a:p>
                <a:pPr algn="l" defTabSz="914378" rtl="0">
                  <a:defRPr/>
                </a:pPr>
                <a:r>
                  <a:rPr lang="en-GB" sz="800">
                    <a:solidFill>
                      <a:srgbClr val="017D69"/>
                    </a:solidFill>
                    <a:latin typeface="Outfit" pitchFamily="2" charset="0"/>
                    <a:ea typeface="+mn-ea"/>
                    <a:cs typeface="+mn-cs"/>
                    <a:hlinkClick r:id="" action="ppaction://noaction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ESE-quality@exeter.ac.uk</a:t>
                </a:r>
                <a:endParaRPr lang="en-GB" sz="800">
                  <a:solidFill>
                    <a:srgbClr val="017D69"/>
                  </a:solidFill>
                  <a:latin typeface="Outfit" pitchFamily="2" charset="0"/>
                  <a:ea typeface="+mn-ea"/>
                  <a:cs typeface="+mn-cs"/>
                </a:endParaRPr>
              </a:p>
              <a:p>
                <a:pPr algn="l" defTabSz="914378" rtl="0">
                  <a:defRPr/>
                </a:pPr>
                <a:r>
                  <a:rPr lang="en-GB" sz="800" u="sng">
                    <a:solidFill>
                      <a:srgbClr val="017D69"/>
                    </a:solidFill>
                    <a:latin typeface="Outfit" pitchFamily="2" charset="0"/>
                    <a:ea typeface="+mn-ea"/>
                    <a:cs typeface="+mn-cs"/>
                    <a:hlinkClick r:id="rId1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HLS-quality@exeter.ac.uk</a:t>
                </a:r>
                <a:endParaRPr lang="en-GB" sz="800" u="sng">
                  <a:solidFill>
                    <a:srgbClr val="017D69"/>
                  </a:solidFill>
                  <a:latin typeface="Outfit" pitchFamily="2" charset="0"/>
                  <a:ea typeface="+mn-ea"/>
                  <a:cs typeface="+mn-cs"/>
                </a:endParaRPr>
              </a:p>
              <a:p>
                <a:pPr algn="l" defTabSz="914378" rtl="0">
                  <a:defRPr/>
                </a:pPr>
                <a:r>
                  <a:rPr lang="en-GB" sz="800" u="sng">
                    <a:solidFill>
                      <a:srgbClr val="017D69"/>
                    </a:solidFill>
                    <a:latin typeface="Outfit" pitchFamily="2" charset="0"/>
                    <a:ea typeface="+mn-ea"/>
                    <a:cs typeface="+mn-cs"/>
                    <a:hlinkClick r:id="rId11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HASS-quality@exeter.ac.uk</a:t>
                </a:r>
                <a:endParaRPr lang="en-GB" kern="1200">
                  <a:solidFill>
                    <a:srgbClr val="017D69"/>
                  </a:solidFill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F58EEA9-5EA3-32AB-37B6-ED1834E19A98}"/>
              </a:ext>
            </a:extLst>
          </p:cNvPr>
          <p:cNvGraphicFramePr>
            <a:graphicFrameLocks noGrp="1"/>
          </p:cNvGraphicFramePr>
          <p:nvPr/>
        </p:nvGraphicFramePr>
        <p:xfrm>
          <a:off x="25891" y="2918411"/>
          <a:ext cx="1681335" cy="20802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1335">
                  <a:extLst>
                    <a:ext uri="{9D8B030D-6E8A-4147-A177-3AD203B41FA5}">
                      <a16:colId xmlns:a16="http://schemas.microsoft.com/office/drawing/2014/main" val="2767743061"/>
                    </a:ext>
                  </a:extLst>
                </a:gridCol>
              </a:tblGrid>
              <a:tr h="303153">
                <a:tc>
                  <a:txBody>
                    <a:bodyPr/>
                    <a:lstStyle/>
                    <a:p>
                      <a:r>
                        <a:rPr lang="en-GB" sz="750">
                          <a:solidFill>
                            <a:srgbClr val="003C3B"/>
                          </a:solidFill>
                          <a:latin typeface="Outfit" pitchFamily="2" charset="0"/>
                        </a:rPr>
                        <a:t>Viability Assessment: </a:t>
                      </a:r>
                      <a:endParaRPr lang="en-GB" sz="750" b="0">
                        <a:solidFill>
                          <a:srgbClr val="003C3B"/>
                        </a:solidFill>
                        <a:latin typeface="Outfit" pitchFamily="2" charset="0"/>
                      </a:endParaRPr>
                    </a:p>
                    <a:p>
                      <a:r>
                        <a:rPr lang="en-GB" sz="750">
                          <a:solidFill>
                            <a:srgbClr val="003C3B"/>
                          </a:solidFill>
                          <a:latin typeface="Outfit" pitchFamily="2" charset="0"/>
                        </a:rPr>
                        <a:t>5 months </a:t>
                      </a:r>
                      <a:r>
                        <a:rPr lang="en-GB" sz="750" b="0">
                          <a:solidFill>
                            <a:srgbClr val="003C3B"/>
                          </a:solidFill>
                          <a:latin typeface="Outfit" pitchFamily="2" charset="0"/>
                        </a:rPr>
                        <a:t>before Business Approval 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433758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r>
                        <a:rPr lang="en-GB" sz="750" b="1">
                          <a:solidFill>
                            <a:schemeClr val="bg1"/>
                          </a:solidFill>
                          <a:latin typeface="Outfit" pitchFamily="2" charset="0"/>
                        </a:rPr>
                        <a:t>Business Approval: Undergraduate:</a:t>
                      </a:r>
                      <a:r>
                        <a:rPr lang="en-GB" sz="750">
                          <a:solidFill>
                            <a:schemeClr val="bg1"/>
                          </a:solidFill>
                          <a:latin typeface="Outfit" pitchFamily="2" charset="0"/>
                        </a:rPr>
                        <a:t> </a:t>
                      </a:r>
                      <a:r>
                        <a:rPr lang="en-GB" sz="750" b="1">
                          <a:solidFill>
                            <a:schemeClr val="bg1"/>
                          </a:solidFill>
                          <a:latin typeface="Outfit" pitchFamily="2" charset="0"/>
                        </a:rPr>
                        <a:t>22 months </a:t>
                      </a:r>
                      <a:r>
                        <a:rPr lang="en-GB" sz="750">
                          <a:solidFill>
                            <a:schemeClr val="bg1"/>
                          </a:solidFill>
                          <a:latin typeface="Outfit" pitchFamily="2" charset="0"/>
                        </a:rPr>
                        <a:t>before 1st intake (e.g. 25th November 2024 for a September 2026 1st intake)</a:t>
                      </a:r>
                    </a:p>
                  </a:txBody>
                  <a:tcPr>
                    <a:solidFill>
                      <a:srgbClr val="00C8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26385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4158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>
                          <a:solidFill>
                            <a:schemeClr val="bg1"/>
                          </a:solidFill>
                          <a:latin typeface="Outfit" pitchFamily="2" charset="0"/>
                        </a:rPr>
                        <a:t>Business Approval: Postgraduate: 15 months </a:t>
                      </a:r>
                      <a:r>
                        <a:rPr lang="en-GB" sz="750">
                          <a:solidFill>
                            <a:schemeClr val="bg1"/>
                          </a:solidFill>
                          <a:latin typeface="Outfit" pitchFamily="2" charset="0"/>
                        </a:rPr>
                        <a:t>before 1st intake (e.g. 15th June 2025 for a September 2026 1st intake)</a:t>
                      </a:r>
                    </a:p>
                  </a:txBody>
                  <a:tcPr>
                    <a:solidFill>
                      <a:srgbClr val="00C8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60849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r>
                        <a:rPr lang="en-GB" sz="750" b="1">
                          <a:solidFill>
                            <a:schemeClr val="bg1"/>
                          </a:solidFill>
                          <a:latin typeface="Outfit" pitchFamily="2" charset="0"/>
                        </a:rPr>
                        <a:t>Academic Approval </a:t>
                      </a:r>
                      <a:r>
                        <a:rPr lang="en-GB" sz="750">
                          <a:solidFill>
                            <a:schemeClr val="bg1"/>
                          </a:solidFill>
                          <a:latin typeface="Outfit" pitchFamily="2" charset="0"/>
                        </a:rPr>
                        <a:t>submission 5 months before 1st intake (e.g. 25th April 26 for a September 26 1st intake)</a:t>
                      </a:r>
                    </a:p>
                  </a:txBody>
                  <a:tcPr>
                    <a:solidFill>
                      <a:srgbClr val="017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63151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2F2A13B-C930-C888-5D7A-2CD6770C1AA7}"/>
              </a:ext>
            </a:extLst>
          </p:cNvPr>
          <p:cNvSpPr txBox="1"/>
          <p:nvPr/>
        </p:nvSpPr>
        <p:spPr>
          <a:xfrm>
            <a:off x="86352" y="501726"/>
            <a:ext cx="767348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b="1">
                <a:latin typeface="Outfit" pitchFamily="2" charset="0"/>
              </a:rPr>
              <a:t>Please note: </a:t>
            </a:r>
            <a:r>
              <a:rPr lang="en-GB" sz="700">
                <a:latin typeface="Outfit" pitchFamily="2" charset="0"/>
              </a:rPr>
              <a:t>Different deadlines and processes may apply for Degree Apprenticeships, online programmes and non-September starts. Contact PDQE for guidance.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0B1BC7-288B-FEB7-9406-6D7EEE6B0788}"/>
              </a:ext>
            </a:extLst>
          </p:cNvPr>
          <p:cNvSpPr txBox="1"/>
          <p:nvPr/>
        </p:nvSpPr>
        <p:spPr>
          <a:xfrm>
            <a:off x="8160294" y="-43179"/>
            <a:ext cx="1226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Version: 27/11/2024</a:t>
            </a:r>
          </a:p>
        </p:txBody>
      </p:sp>
    </p:spTree>
    <p:extLst>
      <p:ext uri="{BB962C8B-B14F-4D97-AF65-F5344CB8AC3E}">
        <p14:creationId xmlns:p14="http://schemas.microsoft.com/office/powerpoint/2010/main" val="17527898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utfit">
      <a:majorFont>
        <a:latin typeface="Outfit"/>
        <a:ea typeface=""/>
        <a:cs typeface=""/>
      </a:majorFont>
      <a:minorFont>
        <a:latin typeface="Outf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 16.9" id="{F64BD898-907F-364F-9241-62CC1352D110}" vid="{03961058-3D3F-4742-A47D-83E494AD84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07E8D4544F1146A2BDC2F3FB55C873" ma:contentTypeVersion="12" ma:contentTypeDescription="Create a new document." ma:contentTypeScope="" ma:versionID="aa25cfaa4367865a6028b7e314ce4c43">
  <xsd:schema xmlns:xsd="http://www.w3.org/2001/XMLSchema" xmlns:xs="http://www.w3.org/2001/XMLSchema" xmlns:p="http://schemas.microsoft.com/office/2006/metadata/properties" xmlns:ns2="bc3d8299-7a0a-4c28-9bb1-d9df2ac95368" xmlns:ns3="2335f8bb-6149-46d1-aa11-43e7bf1a9951" targetNamespace="http://schemas.microsoft.com/office/2006/metadata/properties" ma:root="true" ma:fieldsID="2f68ec0b6f33b79d94679e5c813fd74d" ns2:_="" ns3:_="">
    <xsd:import namespace="bc3d8299-7a0a-4c28-9bb1-d9df2ac95368"/>
    <xsd:import namespace="2335f8bb-6149-46d1-aa11-43e7bf1a99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d8299-7a0a-4c28-9bb1-d9df2ac953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f8bb-6149-46d1-aa11-43e7bf1a995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9797bbc-bbb7-4736-a444-29f9e0841571}" ma:internalName="TaxCatchAll" ma:showField="CatchAllData" ma:web="2335f8bb-6149-46d1-aa11-43e7bf1a99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5f8bb-6149-46d1-aa11-43e7bf1a9951" xsi:nil="true"/>
    <lcf76f155ced4ddcb4097134ff3c332f xmlns="bc3d8299-7a0a-4c28-9bb1-d9df2ac9536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D8E603-10B6-4807-B240-36B1FB5B9390}">
  <ds:schemaRefs>
    <ds:schemaRef ds:uri="2335f8bb-6149-46d1-aa11-43e7bf1a9951"/>
    <ds:schemaRef ds:uri="bc3d8299-7a0a-4c28-9bb1-d9df2ac953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C9CA35-1137-4CBC-A719-3D7C0CE685E2}">
  <ds:schemaRefs>
    <ds:schemaRef ds:uri="bc3d8299-7a0a-4c28-9bb1-d9df2ac95368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2335f8bb-6149-46d1-aa11-43e7bf1a9951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21</TotalTime>
  <Words>361</Words>
  <Application>Microsoft Office PowerPoint</Application>
  <PresentationFormat>On-screen Show (16:9)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Outfit</vt:lpstr>
      <vt:lpstr>Aptos Display</vt:lpstr>
      <vt:lpstr>Arial</vt:lpstr>
      <vt:lpstr>Aptos</vt:lpstr>
      <vt:lpstr>Custom Design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Andy</dc:creator>
  <cp:lastModifiedBy>Lee, James</cp:lastModifiedBy>
  <cp:revision>3</cp:revision>
  <dcterms:created xsi:type="dcterms:W3CDTF">2022-09-29T15:54:17Z</dcterms:created>
  <dcterms:modified xsi:type="dcterms:W3CDTF">2024-11-27T07:00:26Z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MediaServiceImageTags">
    <vt:lpwstr/>
  </property>
  <property fmtid="{D5CDD505-2E9C-101B-9397-08002B2CF9AE}" pid="7" name="ContentTypeId">
    <vt:lpwstr>0x010100F107E8D4544F1146A2BDC2F3FB55C873</vt:lpwstr>
  </property>
</Properties>
</file>